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4"/>
  </p:notesMasterIdLst>
  <p:sldIdLst>
    <p:sldId id="256" r:id="rId5"/>
    <p:sldId id="273" r:id="rId6"/>
    <p:sldId id="274" r:id="rId7"/>
    <p:sldId id="317" r:id="rId8"/>
    <p:sldId id="285" r:id="rId9"/>
    <p:sldId id="258" r:id="rId10"/>
    <p:sldId id="263" r:id="rId11"/>
    <p:sldId id="326" r:id="rId12"/>
    <p:sldId id="309" r:id="rId13"/>
    <p:sldId id="320" r:id="rId14"/>
    <p:sldId id="318" r:id="rId15"/>
    <p:sldId id="325" r:id="rId16"/>
    <p:sldId id="314" r:id="rId17"/>
    <p:sldId id="321" r:id="rId18"/>
    <p:sldId id="316" r:id="rId19"/>
    <p:sldId id="284" r:id="rId20"/>
    <p:sldId id="289" r:id="rId21"/>
    <p:sldId id="322" r:id="rId22"/>
    <p:sldId id="287" r:id="rId23"/>
  </p:sldIdLst>
  <p:sldSz cx="9144000" cy="5143500" type="screen16x9"/>
  <p:notesSz cx="6858000" cy="9144000"/>
  <p:embeddedFontLst>
    <p:embeddedFont>
      <p:font typeface="Bungee" panose="020B0604020202020204" charset="0"/>
      <p:regular r:id="rId25"/>
    </p:embeddedFont>
    <p:embeddedFont>
      <p:font typeface="Inter" panose="020B0604020202020204" charset="0"/>
      <p:regular r:id="rId26"/>
      <p:bold r:id="rId27"/>
    </p:embeddedFont>
    <p:embeddedFont>
      <p:font typeface="Inter-Regular" panose="020B0604020202020204" charset="0"/>
      <p:regular r:id="rId28"/>
      <p:bold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67FAD-3868-B245-A3CC-E63A731C6605}" v="78" dt="2021-07-08T04:47:37.831"/>
    <p1510:client id="{B7227BE0-B19F-407D-BDB3-4B650B0F2170}" v="1093" dt="2021-07-08T05:35:21.971"/>
    <p1510:client id="{D0378DAB-C274-40AC-B182-0AAD18D141E0}" v="2" dt="2021-07-08T02:39:01.391"/>
  </p1510:revLst>
</p1510:revInfo>
</file>

<file path=ppt/tableStyles.xml><?xml version="1.0" encoding="utf-8"?>
<a:tblStyleLst xmlns:a="http://schemas.openxmlformats.org/drawingml/2006/main" def="{6878B851-4F16-4699-9178-9BBB7ABFF8F4}">
  <a:tblStyle styleId="{6878B851-4F16-4699-9178-9BBB7ABFF8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9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0906d0e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b0906d0e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bb87ace34f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bb87ace34f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0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b0906d0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b0906d0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b0906d0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b0906d0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94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b0906d0e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b0906d0e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536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b0906d0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b0906d0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74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b0906d0e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b0906d0e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80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bb87ace34f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bb87ace34f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bb0906d0e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bb0906d0e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bb0906d0e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bb0906d0e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89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bb87ace34f_0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bb87ace34f_0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bb87ace3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bb87ace3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bb87ace3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bb87ace3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bb1e948801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bb1e948801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78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bb87ace34f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bb87ace34f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b0906d0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b0906d0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b0906d0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b0906d0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bb87ace3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bb87ace3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06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b87ace34f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b87ace34f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88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2400" y="905454"/>
            <a:ext cx="4640700" cy="28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8600" y="3825500"/>
            <a:ext cx="42831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ctrTitle"/>
          </p:nvPr>
        </p:nvSpPr>
        <p:spPr>
          <a:xfrm>
            <a:off x="872400" y="604225"/>
            <a:ext cx="5247300" cy="10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72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948600" y="1658725"/>
            <a:ext cx="42831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-Regular"/>
              <a:buNone/>
              <a:defRPr sz="280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2"/>
          </p:nvPr>
        </p:nvSpPr>
        <p:spPr>
          <a:xfrm>
            <a:off x="948600" y="2159025"/>
            <a:ext cx="4283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872400" y="3874350"/>
            <a:ext cx="445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723550" y="3203500"/>
            <a:ext cx="2112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547225" y="3674850"/>
            <a:ext cx="24648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5308375" y="3203475"/>
            <a:ext cx="2112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131975" y="3674850"/>
            <a:ext cx="24648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4344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grpSp>
        <p:nvGrpSpPr>
          <p:cNvPr id="42" name="Google Shape;42;p7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43" name="Google Shape;43;p7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 hasCustomPrompt="1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023200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9"/>
          </p:nvPr>
        </p:nvSpPr>
        <p:spPr>
          <a:xfrm>
            <a:off x="1829175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5"/>
          </p:nvPr>
        </p:nvSpPr>
        <p:spPr>
          <a:xfrm>
            <a:off x="6023200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6281300" y="-9932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05" name="Google Shape;105;p13"/>
          <p:cNvSpPr/>
          <p:nvPr/>
        </p:nvSpPr>
        <p:spPr>
          <a:xfrm>
            <a:off x="-5967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grpSp>
        <p:nvGrpSpPr>
          <p:cNvPr id="169" name="Google Shape;169;p19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170" name="Google Shape;170;p1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9"/>
          <p:cNvSpPr txBox="1">
            <a:spLocks noGrp="1"/>
          </p:cNvSpPr>
          <p:nvPr>
            <p:ph type="subTitle" idx="1"/>
          </p:nvPr>
        </p:nvSpPr>
        <p:spPr>
          <a:xfrm>
            <a:off x="965799" y="1429275"/>
            <a:ext cx="3236700" cy="29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1"/>
          </p:nvPr>
        </p:nvSpPr>
        <p:spPr>
          <a:xfrm>
            <a:off x="5187300" y="1429275"/>
            <a:ext cx="3236700" cy="29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601650" y="34334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78" name="Google Shape;178;p20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grpSp>
        <p:nvGrpSpPr>
          <p:cNvPr id="183" name="Google Shape;183;p21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184" name="Google Shape;184;p2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8" r:id="rId5"/>
    <p:sldLayoutId id="2147483659" r:id="rId6"/>
    <p:sldLayoutId id="2147483665" r:id="rId7"/>
    <p:sldLayoutId id="2147483666" r:id="rId8"/>
    <p:sldLayoutId id="2147483667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rowdflower/twitter-airline-sentiment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756425" y="2342200"/>
            <a:ext cx="4283100" cy="669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2366532" y="2613"/>
            <a:ext cx="6847883" cy="5279450"/>
            <a:chOff x="2334425" y="-106550"/>
            <a:chExt cx="6847883" cy="5279450"/>
          </a:xfrm>
        </p:grpSpPr>
        <p:sp>
          <p:nvSpPr>
            <p:cNvPr id="240" name="Google Shape;240;p31"/>
            <p:cNvSpPr/>
            <p:nvPr/>
          </p:nvSpPr>
          <p:spPr>
            <a:xfrm>
              <a:off x="4431600" y="-106550"/>
              <a:ext cx="1334450" cy="2492200"/>
            </a:xfrm>
            <a:custGeom>
              <a:avLst/>
              <a:gdLst/>
              <a:ahLst/>
              <a:cxnLst/>
              <a:rect l="l" t="t" r="r" b="b"/>
              <a:pathLst>
                <a:path w="53378" h="99688" extrusionOk="0">
                  <a:moveTo>
                    <a:pt x="49084" y="67619"/>
                  </a:moveTo>
                  <a:lnTo>
                    <a:pt x="7727" y="0"/>
                  </a:lnTo>
                  <a:lnTo>
                    <a:pt x="0" y="4451"/>
                  </a:lnTo>
                  <a:lnTo>
                    <a:pt x="53378" y="996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1" name="Google Shape;241;p31"/>
            <p:cNvSpPr/>
            <p:nvPr/>
          </p:nvSpPr>
          <p:spPr>
            <a:xfrm>
              <a:off x="7839884" y="3549654"/>
              <a:ext cx="938135" cy="889697"/>
            </a:xfrm>
            <a:custGeom>
              <a:avLst/>
              <a:gdLst/>
              <a:ahLst/>
              <a:cxnLst/>
              <a:rect l="l" t="t" r="r" b="b"/>
              <a:pathLst>
                <a:path w="23067" h="21876" extrusionOk="0">
                  <a:moveTo>
                    <a:pt x="23066" y="1"/>
                  </a:moveTo>
                  <a:lnTo>
                    <a:pt x="0" y="16874"/>
                  </a:lnTo>
                  <a:lnTo>
                    <a:pt x="22939" y="21875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5009130" y="532875"/>
              <a:ext cx="3667580" cy="3676243"/>
            </a:xfrm>
            <a:custGeom>
              <a:avLst/>
              <a:gdLst/>
              <a:ahLst/>
              <a:cxnLst/>
              <a:rect l="l" t="t" r="r" b="b"/>
              <a:pathLst>
                <a:path w="90179" h="90392" extrusionOk="0">
                  <a:moveTo>
                    <a:pt x="107" y="1"/>
                  </a:moveTo>
                  <a:lnTo>
                    <a:pt x="0" y="12320"/>
                  </a:lnTo>
                  <a:lnTo>
                    <a:pt x="18832" y="45983"/>
                  </a:lnTo>
                  <a:lnTo>
                    <a:pt x="36962" y="19427"/>
                  </a:lnTo>
                  <a:lnTo>
                    <a:pt x="78603" y="90392"/>
                  </a:lnTo>
                  <a:lnTo>
                    <a:pt x="90179" y="83646"/>
                  </a:lnTo>
                  <a:lnTo>
                    <a:pt x="37791" y="3874"/>
                  </a:lnTo>
                  <a:lnTo>
                    <a:pt x="18662" y="3021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6409317" y="2870302"/>
              <a:ext cx="381729" cy="485559"/>
            </a:xfrm>
            <a:custGeom>
              <a:avLst/>
              <a:gdLst/>
              <a:ahLst/>
              <a:cxnLst/>
              <a:rect l="l" t="t" r="r" b="b"/>
              <a:pathLst>
                <a:path w="9386" h="11939" extrusionOk="0">
                  <a:moveTo>
                    <a:pt x="3320" y="0"/>
                  </a:moveTo>
                  <a:lnTo>
                    <a:pt x="682" y="5405"/>
                  </a:lnTo>
                  <a:cubicBezTo>
                    <a:pt x="682" y="5405"/>
                    <a:pt x="1" y="9661"/>
                    <a:pt x="1363" y="11938"/>
                  </a:cubicBezTo>
                  <a:cubicBezTo>
                    <a:pt x="1363" y="11938"/>
                    <a:pt x="9343" y="9427"/>
                    <a:pt x="9386" y="65"/>
                  </a:cubicBezTo>
                  <a:lnTo>
                    <a:pt x="3320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6463001" y="933515"/>
              <a:ext cx="324587" cy="472545"/>
            </a:xfrm>
            <a:custGeom>
              <a:avLst/>
              <a:gdLst/>
              <a:ahLst/>
              <a:cxnLst/>
              <a:rect l="l" t="t" r="r" b="b"/>
              <a:pathLst>
                <a:path w="7981" h="11619" extrusionOk="0">
                  <a:moveTo>
                    <a:pt x="4103" y="1"/>
                  </a:moveTo>
                  <a:cubicBezTo>
                    <a:pt x="3773" y="1"/>
                    <a:pt x="3575" y="278"/>
                    <a:pt x="3575" y="278"/>
                  </a:cubicBezTo>
                  <a:cubicBezTo>
                    <a:pt x="3395" y="116"/>
                    <a:pt x="3185" y="60"/>
                    <a:pt x="2996" y="60"/>
                  </a:cubicBezTo>
                  <a:cubicBezTo>
                    <a:pt x="2961" y="60"/>
                    <a:pt x="2927" y="62"/>
                    <a:pt x="2894" y="66"/>
                  </a:cubicBezTo>
                  <a:cubicBezTo>
                    <a:pt x="2491" y="129"/>
                    <a:pt x="2278" y="597"/>
                    <a:pt x="2468" y="959"/>
                  </a:cubicBezTo>
                  <a:cubicBezTo>
                    <a:pt x="2937" y="1831"/>
                    <a:pt x="3512" y="3640"/>
                    <a:pt x="3149" y="4555"/>
                  </a:cubicBezTo>
                  <a:cubicBezTo>
                    <a:pt x="2977" y="4991"/>
                    <a:pt x="2775" y="5125"/>
                    <a:pt x="2593" y="5125"/>
                  </a:cubicBezTo>
                  <a:cubicBezTo>
                    <a:pt x="2305" y="5125"/>
                    <a:pt x="2065" y="4789"/>
                    <a:pt x="2065" y="4789"/>
                  </a:cubicBezTo>
                  <a:lnTo>
                    <a:pt x="1447" y="3448"/>
                  </a:lnTo>
                  <a:cubicBezTo>
                    <a:pt x="1328" y="3209"/>
                    <a:pt x="1093" y="3075"/>
                    <a:pt x="847" y="3075"/>
                  </a:cubicBezTo>
                  <a:cubicBezTo>
                    <a:pt x="742" y="3075"/>
                    <a:pt x="635" y="3099"/>
                    <a:pt x="533" y="3150"/>
                  </a:cubicBezTo>
                  <a:cubicBezTo>
                    <a:pt x="213" y="3300"/>
                    <a:pt x="0" y="3726"/>
                    <a:pt x="170" y="4236"/>
                  </a:cubicBezTo>
                  <a:lnTo>
                    <a:pt x="2703" y="9513"/>
                  </a:lnTo>
                  <a:lnTo>
                    <a:pt x="6767" y="11619"/>
                  </a:lnTo>
                  <a:lnTo>
                    <a:pt x="6448" y="7448"/>
                  </a:lnTo>
                  <a:cubicBezTo>
                    <a:pt x="7980" y="4001"/>
                    <a:pt x="7192" y="1746"/>
                    <a:pt x="6789" y="874"/>
                  </a:cubicBezTo>
                  <a:cubicBezTo>
                    <a:pt x="6589" y="443"/>
                    <a:pt x="6342" y="334"/>
                    <a:pt x="6144" y="334"/>
                  </a:cubicBezTo>
                  <a:cubicBezTo>
                    <a:pt x="5941" y="334"/>
                    <a:pt x="5788" y="449"/>
                    <a:pt x="5788" y="449"/>
                  </a:cubicBezTo>
                  <a:cubicBezTo>
                    <a:pt x="5511" y="128"/>
                    <a:pt x="5269" y="33"/>
                    <a:pt x="5080" y="33"/>
                  </a:cubicBezTo>
                  <a:cubicBezTo>
                    <a:pt x="4804" y="33"/>
                    <a:pt x="4639" y="236"/>
                    <a:pt x="4639" y="236"/>
                  </a:cubicBezTo>
                  <a:cubicBezTo>
                    <a:pt x="4436" y="60"/>
                    <a:pt x="4255" y="1"/>
                    <a:pt x="4103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6509731" y="1246796"/>
              <a:ext cx="289977" cy="604112"/>
            </a:xfrm>
            <a:custGeom>
              <a:avLst/>
              <a:gdLst/>
              <a:ahLst/>
              <a:cxnLst/>
              <a:rect l="l" t="t" r="r" b="b"/>
              <a:pathLst>
                <a:path w="7130" h="14854" extrusionOk="0">
                  <a:moveTo>
                    <a:pt x="639" y="1"/>
                  </a:moveTo>
                  <a:lnTo>
                    <a:pt x="0" y="14620"/>
                  </a:lnTo>
                  <a:lnTo>
                    <a:pt x="7129" y="14853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6607543" y="944822"/>
              <a:ext cx="23385" cy="97811"/>
            </a:xfrm>
            <a:custGeom>
              <a:avLst/>
              <a:gdLst/>
              <a:ahLst/>
              <a:cxnLst/>
              <a:rect l="l" t="t" r="r" b="b"/>
              <a:pathLst>
                <a:path w="575" h="2405" extrusionOk="0">
                  <a:moveTo>
                    <a:pt x="1" y="0"/>
                  </a:moveTo>
                  <a:cubicBezTo>
                    <a:pt x="1" y="21"/>
                    <a:pt x="469" y="979"/>
                    <a:pt x="554" y="2404"/>
                  </a:cubicBezTo>
                  <a:lnTo>
                    <a:pt x="574" y="2404"/>
                  </a:lnTo>
                  <a:cubicBezTo>
                    <a:pt x="489" y="957"/>
                    <a:pt x="21" y="21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6651629" y="943073"/>
              <a:ext cx="25175" cy="96998"/>
            </a:xfrm>
            <a:custGeom>
              <a:avLst/>
              <a:gdLst/>
              <a:ahLst/>
              <a:cxnLst/>
              <a:rect l="l" t="t" r="r" b="b"/>
              <a:pathLst>
                <a:path w="619" h="2385" extrusionOk="0">
                  <a:moveTo>
                    <a:pt x="1" y="1"/>
                  </a:moveTo>
                  <a:cubicBezTo>
                    <a:pt x="1" y="1"/>
                    <a:pt x="597" y="787"/>
                    <a:pt x="554" y="2362"/>
                  </a:cubicBezTo>
                  <a:cubicBezTo>
                    <a:pt x="554" y="2384"/>
                    <a:pt x="576" y="2384"/>
                    <a:pt x="576" y="2384"/>
                  </a:cubicBezTo>
                  <a:lnTo>
                    <a:pt x="576" y="2362"/>
                  </a:lnTo>
                  <a:cubicBezTo>
                    <a:pt x="619" y="787"/>
                    <a:pt x="2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6698359" y="951736"/>
              <a:ext cx="20010" cy="88335"/>
            </a:xfrm>
            <a:custGeom>
              <a:avLst/>
              <a:gdLst/>
              <a:ahLst/>
              <a:cxnLst/>
              <a:rect l="l" t="t" r="r" b="b"/>
              <a:pathLst>
                <a:path w="492" h="2172" extrusionOk="0">
                  <a:moveTo>
                    <a:pt x="1" y="1"/>
                  </a:moveTo>
                  <a:cubicBezTo>
                    <a:pt x="1" y="21"/>
                    <a:pt x="469" y="830"/>
                    <a:pt x="406" y="2171"/>
                  </a:cubicBezTo>
                  <a:lnTo>
                    <a:pt x="426" y="2171"/>
                  </a:lnTo>
                  <a:cubicBezTo>
                    <a:pt x="491" y="830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6090871" y="1721131"/>
              <a:ext cx="724414" cy="659342"/>
            </a:xfrm>
            <a:custGeom>
              <a:avLst/>
              <a:gdLst/>
              <a:ahLst/>
              <a:cxnLst/>
              <a:rect l="l" t="t" r="r" b="b"/>
              <a:pathLst>
                <a:path w="17812" h="16212" extrusionOk="0">
                  <a:moveTo>
                    <a:pt x="13891" y="1"/>
                  </a:moveTo>
                  <a:cubicBezTo>
                    <a:pt x="12960" y="1"/>
                    <a:pt x="12026" y="359"/>
                    <a:pt x="11321" y="1084"/>
                  </a:cubicBezTo>
                  <a:lnTo>
                    <a:pt x="1490" y="9020"/>
                  </a:lnTo>
                  <a:cubicBezTo>
                    <a:pt x="0" y="10575"/>
                    <a:pt x="1617" y="14532"/>
                    <a:pt x="3342" y="15830"/>
                  </a:cubicBezTo>
                  <a:cubicBezTo>
                    <a:pt x="3706" y="16098"/>
                    <a:pt x="4103" y="16212"/>
                    <a:pt x="4513" y="16212"/>
                  </a:cubicBezTo>
                  <a:cubicBezTo>
                    <a:pt x="5730" y="16212"/>
                    <a:pt x="7062" y="15205"/>
                    <a:pt x="8001" y="14235"/>
                  </a:cubicBezTo>
                  <a:lnTo>
                    <a:pt x="16450" y="6064"/>
                  </a:lnTo>
                  <a:cubicBezTo>
                    <a:pt x="17726" y="4765"/>
                    <a:pt x="17811" y="2722"/>
                    <a:pt x="16662" y="1318"/>
                  </a:cubicBezTo>
                  <a:cubicBezTo>
                    <a:pt x="15956" y="444"/>
                    <a:pt x="14926" y="1"/>
                    <a:pt x="13891" y="1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6304632" y="2069835"/>
              <a:ext cx="347037" cy="129859"/>
            </a:xfrm>
            <a:custGeom>
              <a:avLst/>
              <a:gdLst/>
              <a:ahLst/>
              <a:cxnLst/>
              <a:rect l="l" t="t" r="r" b="b"/>
              <a:pathLst>
                <a:path w="8533" h="3193" extrusionOk="0">
                  <a:moveTo>
                    <a:pt x="1" y="0"/>
                  </a:moveTo>
                  <a:lnTo>
                    <a:pt x="6831" y="3192"/>
                  </a:lnTo>
                  <a:lnTo>
                    <a:pt x="8533" y="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224146" y="2026684"/>
              <a:ext cx="797091" cy="800386"/>
            </a:xfrm>
            <a:custGeom>
              <a:avLst/>
              <a:gdLst/>
              <a:ahLst/>
              <a:cxnLst/>
              <a:rect l="l" t="t" r="r" b="b"/>
              <a:pathLst>
                <a:path w="19599" h="19680" extrusionOk="0">
                  <a:moveTo>
                    <a:pt x="734" y="0"/>
                  </a:moveTo>
                  <a:cubicBezTo>
                    <a:pt x="235" y="0"/>
                    <a:pt x="0" y="83"/>
                    <a:pt x="0" y="83"/>
                  </a:cubicBezTo>
                  <a:lnTo>
                    <a:pt x="17534" y="19679"/>
                  </a:lnTo>
                  <a:lnTo>
                    <a:pt x="19599" y="12785"/>
                  </a:lnTo>
                  <a:cubicBezTo>
                    <a:pt x="8386" y="1202"/>
                    <a:pt x="2637" y="0"/>
                    <a:pt x="734" y="0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6566832" y="2021072"/>
              <a:ext cx="1064497" cy="1130992"/>
            </a:xfrm>
            <a:custGeom>
              <a:avLst/>
              <a:gdLst/>
              <a:ahLst/>
              <a:cxnLst/>
              <a:rect l="l" t="t" r="r" b="b"/>
              <a:pathLst>
                <a:path w="26174" h="27809" extrusionOk="0">
                  <a:moveTo>
                    <a:pt x="21589" y="0"/>
                  </a:moveTo>
                  <a:cubicBezTo>
                    <a:pt x="20428" y="0"/>
                    <a:pt x="19275" y="486"/>
                    <a:pt x="18470" y="1433"/>
                  </a:cubicBezTo>
                  <a:lnTo>
                    <a:pt x="5448" y="15987"/>
                  </a:lnTo>
                  <a:lnTo>
                    <a:pt x="4619" y="17009"/>
                  </a:lnTo>
                  <a:lnTo>
                    <a:pt x="1" y="23329"/>
                  </a:lnTo>
                  <a:cubicBezTo>
                    <a:pt x="1716" y="26737"/>
                    <a:pt x="3569" y="27809"/>
                    <a:pt x="5246" y="27809"/>
                  </a:cubicBezTo>
                  <a:cubicBezTo>
                    <a:pt x="6605" y="27809"/>
                    <a:pt x="7848" y="27105"/>
                    <a:pt x="8810" y="26371"/>
                  </a:cubicBezTo>
                  <a:cubicBezTo>
                    <a:pt x="9746" y="25670"/>
                    <a:pt x="16535" y="18838"/>
                    <a:pt x="17173" y="17860"/>
                  </a:cubicBezTo>
                  <a:lnTo>
                    <a:pt x="24961" y="6454"/>
                  </a:lnTo>
                  <a:cubicBezTo>
                    <a:pt x="26173" y="4710"/>
                    <a:pt x="25855" y="2306"/>
                    <a:pt x="24216" y="944"/>
                  </a:cubicBezTo>
                  <a:cubicBezTo>
                    <a:pt x="23451" y="311"/>
                    <a:pt x="22517" y="0"/>
                    <a:pt x="21589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053605" y="1886373"/>
              <a:ext cx="456114" cy="237147"/>
            </a:xfrm>
            <a:custGeom>
              <a:avLst/>
              <a:gdLst/>
              <a:ahLst/>
              <a:cxnLst/>
              <a:rect l="l" t="t" r="r" b="b"/>
              <a:pathLst>
                <a:path w="11215" h="5831" extrusionOk="0">
                  <a:moveTo>
                    <a:pt x="8789" y="0"/>
                  </a:moveTo>
                  <a:lnTo>
                    <a:pt x="0" y="1703"/>
                  </a:lnTo>
                  <a:lnTo>
                    <a:pt x="3277" y="5831"/>
                  </a:lnTo>
                  <a:lnTo>
                    <a:pt x="11215" y="4299"/>
                  </a:lnTo>
                  <a:lnTo>
                    <a:pt x="8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8411054" y="1514242"/>
              <a:ext cx="244061" cy="559090"/>
            </a:xfrm>
            <a:custGeom>
              <a:avLst/>
              <a:gdLst/>
              <a:ahLst/>
              <a:cxnLst/>
              <a:rect l="l" t="t" r="r" b="b"/>
              <a:pathLst>
                <a:path w="6001" h="13747" extrusionOk="0">
                  <a:moveTo>
                    <a:pt x="1170" y="1"/>
                  </a:moveTo>
                  <a:lnTo>
                    <a:pt x="0" y="9150"/>
                  </a:lnTo>
                  <a:lnTo>
                    <a:pt x="1745" y="13747"/>
                  </a:lnTo>
                  <a:lnTo>
                    <a:pt x="6001" y="13129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8458597" y="1493460"/>
              <a:ext cx="255367" cy="554739"/>
            </a:xfrm>
            <a:custGeom>
              <a:avLst/>
              <a:gdLst/>
              <a:ahLst/>
              <a:cxnLst/>
              <a:rect l="l" t="t" r="r" b="b"/>
              <a:pathLst>
                <a:path w="6279" h="13640" extrusionOk="0">
                  <a:moveTo>
                    <a:pt x="1448" y="1"/>
                  </a:moveTo>
                  <a:lnTo>
                    <a:pt x="1" y="512"/>
                  </a:lnTo>
                  <a:lnTo>
                    <a:pt x="4832" y="13640"/>
                  </a:lnTo>
                  <a:lnTo>
                    <a:pt x="6279" y="13151"/>
                  </a:lnTo>
                  <a:lnTo>
                    <a:pt x="5363" y="10661"/>
                  </a:lnTo>
                  <a:cubicBezTo>
                    <a:pt x="5258" y="10701"/>
                    <a:pt x="5150" y="10719"/>
                    <a:pt x="5044" y="10719"/>
                  </a:cubicBezTo>
                  <a:cubicBezTo>
                    <a:pt x="4697" y="10719"/>
                    <a:pt x="4371" y="10518"/>
                    <a:pt x="4256" y="10193"/>
                  </a:cubicBezTo>
                  <a:cubicBezTo>
                    <a:pt x="4086" y="9747"/>
                    <a:pt x="4321" y="9256"/>
                    <a:pt x="4767" y="9086"/>
                  </a:cubicBezTo>
                  <a:lnTo>
                    <a:pt x="1448" y="1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8421425" y="1733169"/>
              <a:ext cx="31194" cy="41565"/>
            </a:xfrm>
            <a:custGeom>
              <a:avLst/>
              <a:gdLst/>
              <a:ahLst/>
              <a:cxnLst/>
              <a:rect l="l" t="t" r="r" b="b"/>
              <a:pathLst>
                <a:path w="767" h="1022" extrusionOk="0">
                  <a:moveTo>
                    <a:pt x="21" y="0"/>
                  </a:moveTo>
                  <a:cubicBezTo>
                    <a:pt x="1" y="0"/>
                    <a:pt x="1" y="22"/>
                    <a:pt x="21" y="22"/>
                  </a:cubicBezTo>
                  <a:lnTo>
                    <a:pt x="744" y="1022"/>
                  </a:lnTo>
                  <a:lnTo>
                    <a:pt x="767" y="1022"/>
                  </a:lnTo>
                  <a:lnTo>
                    <a:pt x="767" y="100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8413616" y="1805033"/>
              <a:ext cx="29445" cy="38921"/>
            </a:xfrm>
            <a:custGeom>
              <a:avLst/>
              <a:gdLst/>
              <a:ahLst/>
              <a:cxnLst/>
              <a:rect l="l" t="t" r="r" b="b"/>
              <a:pathLst>
                <a:path w="724" h="957" extrusionOk="0">
                  <a:moveTo>
                    <a:pt x="22" y="0"/>
                  </a:moveTo>
                  <a:cubicBezTo>
                    <a:pt x="0" y="0"/>
                    <a:pt x="0" y="21"/>
                    <a:pt x="0" y="21"/>
                  </a:cubicBezTo>
                  <a:lnTo>
                    <a:pt x="681" y="957"/>
                  </a:lnTo>
                  <a:lnTo>
                    <a:pt x="724" y="957"/>
                  </a:lnTo>
                  <a:lnTo>
                    <a:pt x="724" y="93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7395076" y="1853471"/>
              <a:ext cx="970102" cy="527937"/>
            </a:xfrm>
            <a:custGeom>
              <a:avLst/>
              <a:gdLst/>
              <a:ahLst/>
              <a:cxnLst/>
              <a:rect l="l" t="t" r="r" b="b"/>
              <a:pathLst>
                <a:path w="23853" h="12981" extrusionOk="0">
                  <a:moveTo>
                    <a:pt x="19980" y="1"/>
                  </a:moveTo>
                  <a:cubicBezTo>
                    <a:pt x="19980" y="1"/>
                    <a:pt x="170" y="4022"/>
                    <a:pt x="0" y="4299"/>
                  </a:cubicBezTo>
                  <a:lnTo>
                    <a:pt x="1808" y="12981"/>
                  </a:lnTo>
                  <a:lnTo>
                    <a:pt x="23853" y="8150"/>
                  </a:lnTo>
                  <a:lnTo>
                    <a:pt x="1998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8167847" y="2844314"/>
              <a:ext cx="326295" cy="400762"/>
            </a:xfrm>
            <a:custGeom>
              <a:avLst/>
              <a:gdLst/>
              <a:ahLst/>
              <a:cxnLst/>
              <a:rect l="l" t="t" r="r" b="b"/>
              <a:pathLst>
                <a:path w="8023" h="9854" extrusionOk="0">
                  <a:moveTo>
                    <a:pt x="681" y="1"/>
                  </a:moveTo>
                  <a:lnTo>
                    <a:pt x="0" y="5235"/>
                  </a:lnTo>
                  <a:lnTo>
                    <a:pt x="6639" y="9854"/>
                  </a:lnTo>
                  <a:lnTo>
                    <a:pt x="8023" y="5130"/>
                  </a:lnTo>
                  <a:lnTo>
                    <a:pt x="68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8410159" y="2827029"/>
              <a:ext cx="384250" cy="513255"/>
            </a:xfrm>
            <a:custGeom>
              <a:avLst/>
              <a:gdLst/>
              <a:ahLst/>
              <a:cxnLst/>
              <a:rect l="l" t="t" r="r" b="b"/>
              <a:pathLst>
                <a:path w="9448" h="12620" extrusionOk="0">
                  <a:moveTo>
                    <a:pt x="9448" y="0"/>
                  </a:moveTo>
                  <a:lnTo>
                    <a:pt x="2065" y="5555"/>
                  </a:lnTo>
                  <a:lnTo>
                    <a:pt x="0" y="10001"/>
                  </a:lnTo>
                  <a:lnTo>
                    <a:pt x="3384" y="12619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8547786" y="2827029"/>
              <a:ext cx="302015" cy="541765"/>
            </a:xfrm>
            <a:custGeom>
              <a:avLst/>
              <a:gdLst/>
              <a:ahLst/>
              <a:cxnLst/>
              <a:rect l="l" t="t" r="r" b="b"/>
              <a:pathLst>
                <a:path w="7426" h="13321" extrusionOk="0">
                  <a:moveTo>
                    <a:pt x="6064" y="0"/>
                  </a:moveTo>
                  <a:lnTo>
                    <a:pt x="0" y="12619"/>
                  </a:lnTo>
                  <a:lnTo>
                    <a:pt x="1382" y="13321"/>
                  </a:lnTo>
                  <a:lnTo>
                    <a:pt x="2511" y="10937"/>
                  </a:lnTo>
                  <a:cubicBezTo>
                    <a:pt x="2086" y="10725"/>
                    <a:pt x="1893" y="10236"/>
                    <a:pt x="2086" y="9811"/>
                  </a:cubicBezTo>
                  <a:cubicBezTo>
                    <a:pt x="2224" y="9502"/>
                    <a:pt x="2542" y="9328"/>
                    <a:pt x="2876" y="9328"/>
                  </a:cubicBezTo>
                  <a:cubicBezTo>
                    <a:pt x="3003" y="9328"/>
                    <a:pt x="3132" y="9353"/>
                    <a:pt x="3255" y="9405"/>
                  </a:cubicBezTo>
                  <a:lnTo>
                    <a:pt x="7426" y="703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8602243" y="2954286"/>
              <a:ext cx="10452" cy="51041"/>
            </a:xfrm>
            <a:custGeom>
              <a:avLst/>
              <a:gdLst/>
              <a:ahLst/>
              <a:cxnLst/>
              <a:rect l="l" t="t" r="r" b="b"/>
              <a:pathLst>
                <a:path w="257" h="1255" extrusionOk="0">
                  <a:moveTo>
                    <a:pt x="236" y="0"/>
                  </a:moveTo>
                  <a:cubicBezTo>
                    <a:pt x="236" y="0"/>
                    <a:pt x="214" y="0"/>
                    <a:pt x="214" y="21"/>
                  </a:cubicBezTo>
                  <a:lnTo>
                    <a:pt x="1" y="1234"/>
                  </a:lnTo>
                  <a:cubicBezTo>
                    <a:pt x="1" y="1234"/>
                    <a:pt x="23" y="1234"/>
                    <a:pt x="23" y="1255"/>
                  </a:cubicBezTo>
                  <a:cubicBezTo>
                    <a:pt x="43" y="1255"/>
                    <a:pt x="43" y="1234"/>
                    <a:pt x="43" y="1234"/>
                  </a:cubicBezTo>
                  <a:lnTo>
                    <a:pt x="256" y="21"/>
                  </a:lnTo>
                  <a:cubicBezTo>
                    <a:pt x="256" y="0"/>
                    <a:pt x="256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8546037" y="2998372"/>
              <a:ext cx="9517" cy="47665"/>
            </a:xfrm>
            <a:custGeom>
              <a:avLst/>
              <a:gdLst/>
              <a:ahLst/>
              <a:cxnLst/>
              <a:rect l="l" t="t" r="r" b="b"/>
              <a:pathLst>
                <a:path w="234" h="1172" extrusionOk="0">
                  <a:moveTo>
                    <a:pt x="213" y="0"/>
                  </a:moveTo>
                  <a:cubicBezTo>
                    <a:pt x="213" y="0"/>
                    <a:pt x="191" y="0"/>
                    <a:pt x="191" y="23"/>
                  </a:cubicBezTo>
                  <a:lnTo>
                    <a:pt x="1" y="1149"/>
                  </a:lnTo>
                  <a:cubicBezTo>
                    <a:pt x="1" y="1172"/>
                    <a:pt x="1" y="1172"/>
                    <a:pt x="21" y="1172"/>
                  </a:cubicBezTo>
                  <a:lnTo>
                    <a:pt x="43" y="1172"/>
                  </a:lnTo>
                  <a:lnTo>
                    <a:pt x="234" y="23"/>
                  </a:lnTo>
                  <a:cubicBezTo>
                    <a:pt x="234" y="0"/>
                    <a:pt x="234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2334425" y="-83250"/>
              <a:ext cx="6847883" cy="5256150"/>
            </a:xfrm>
            <a:custGeom>
              <a:avLst/>
              <a:gdLst/>
              <a:ahLst/>
              <a:cxnLst/>
              <a:rect l="l" t="t" r="r" b="b"/>
              <a:pathLst>
                <a:path w="304655" h="210246" extrusionOk="0">
                  <a:moveTo>
                    <a:pt x="0" y="0"/>
                  </a:moveTo>
                  <a:lnTo>
                    <a:pt x="117390" y="65527"/>
                  </a:lnTo>
                  <a:lnTo>
                    <a:pt x="156210" y="136023"/>
                  </a:lnTo>
                  <a:lnTo>
                    <a:pt x="239749" y="156830"/>
                  </a:lnTo>
                  <a:lnTo>
                    <a:pt x="304655" y="210246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chemeClr val="accent6"/>
              </a:outerShdw>
            </a:effectLst>
          </p:spPr>
        </p:sp>
        <p:sp>
          <p:nvSpPr>
            <p:cNvPr id="265" name="Google Shape;265;p31"/>
            <p:cNvSpPr/>
            <p:nvPr/>
          </p:nvSpPr>
          <p:spPr>
            <a:xfrm>
              <a:off x="6483906" y="2398286"/>
              <a:ext cx="1301440" cy="834711"/>
            </a:xfrm>
            <a:custGeom>
              <a:avLst/>
              <a:gdLst/>
              <a:ahLst/>
              <a:cxnLst/>
              <a:rect l="l" t="t" r="r" b="b"/>
              <a:pathLst>
                <a:path w="32000" h="20524" extrusionOk="0">
                  <a:moveTo>
                    <a:pt x="27378" y="1"/>
                  </a:moveTo>
                  <a:cubicBezTo>
                    <a:pt x="26861" y="1"/>
                    <a:pt x="26335" y="100"/>
                    <a:pt x="25829" y="308"/>
                  </a:cubicBezTo>
                  <a:lnTo>
                    <a:pt x="7615" y="7393"/>
                  </a:lnTo>
                  <a:lnTo>
                    <a:pt x="6423" y="7926"/>
                  </a:lnTo>
                  <a:lnTo>
                    <a:pt x="19" y="13458"/>
                  </a:lnTo>
                  <a:cubicBezTo>
                    <a:pt x="0" y="19226"/>
                    <a:pt x="2678" y="20524"/>
                    <a:pt x="5123" y="20524"/>
                  </a:cubicBezTo>
                  <a:cubicBezTo>
                    <a:pt x="5609" y="20524"/>
                    <a:pt x="6086" y="20473"/>
                    <a:pt x="6530" y="20395"/>
                  </a:cubicBezTo>
                  <a:cubicBezTo>
                    <a:pt x="7679" y="20182"/>
                    <a:pt x="8786" y="19735"/>
                    <a:pt x="9807" y="19139"/>
                  </a:cubicBezTo>
                  <a:lnTo>
                    <a:pt x="29341" y="7734"/>
                  </a:lnTo>
                  <a:cubicBezTo>
                    <a:pt x="31213" y="6734"/>
                    <a:pt x="32000" y="4436"/>
                    <a:pt x="31171" y="2479"/>
                  </a:cubicBezTo>
                  <a:cubicBezTo>
                    <a:pt x="30496" y="937"/>
                    <a:pt x="28973" y="1"/>
                    <a:pt x="27378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7445263" y="2422891"/>
              <a:ext cx="934678" cy="805713"/>
            </a:xfrm>
            <a:custGeom>
              <a:avLst/>
              <a:gdLst/>
              <a:ahLst/>
              <a:cxnLst/>
              <a:rect l="l" t="t" r="r" b="b"/>
              <a:pathLst>
                <a:path w="22982" h="19811" extrusionOk="0">
                  <a:moveTo>
                    <a:pt x="5896" y="1"/>
                  </a:moveTo>
                  <a:cubicBezTo>
                    <a:pt x="5895" y="1"/>
                    <a:pt x="5894" y="1"/>
                    <a:pt x="5894" y="1"/>
                  </a:cubicBezTo>
                  <a:lnTo>
                    <a:pt x="0" y="7852"/>
                  </a:lnTo>
                  <a:lnTo>
                    <a:pt x="19747" y="19811"/>
                  </a:lnTo>
                  <a:lnTo>
                    <a:pt x="22981" y="11406"/>
                  </a:lnTo>
                  <a:cubicBezTo>
                    <a:pt x="22981" y="11406"/>
                    <a:pt x="6286" y="1"/>
                    <a:pt x="5896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5762908" y="2168013"/>
              <a:ext cx="541765" cy="783182"/>
            </a:xfrm>
            <a:custGeom>
              <a:avLst/>
              <a:gdLst/>
              <a:ahLst/>
              <a:cxnLst/>
              <a:rect l="l" t="t" r="r" b="b"/>
              <a:pathLst>
                <a:path w="13321" h="19257" extrusionOk="0">
                  <a:moveTo>
                    <a:pt x="7626" y="0"/>
                  </a:moveTo>
                  <a:cubicBezTo>
                    <a:pt x="6076" y="0"/>
                    <a:pt x="5027" y="1917"/>
                    <a:pt x="4512" y="3502"/>
                  </a:cubicBezTo>
                  <a:lnTo>
                    <a:pt x="554" y="14587"/>
                  </a:lnTo>
                  <a:cubicBezTo>
                    <a:pt x="1" y="16312"/>
                    <a:pt x="809" y="18184"/>
                    <a:pt x="2447" y="18928"/>
                  </a:cubicBezTo>
                  <a:cubicBezTo>
                    <a:pt x="2936" y="19151"/>
                    <a:pt x="3447" y="19257"/>
                    <a:pt x="3948" y="19257"/>
                  </a:cubicBezTo>
                  <a:cubicBezTo>
                    <a:pt x="5451" y="19257"/>
                    <a:pt x="6868" y="18312"/>
                    <a:pt x="7363" y="16780"/>
                  </a:cubicBezTo>
                  <a:lnTo>
                    <a:pt x="12660" y="5310"/>
                  </a:lnTo>
                  <a:cubicBezTo>
                    <a:pt x="13321" y="3267"/>
                    <a:pt x="10107" y="416"/>
                    <a:pt x="7979" y="33"/>
                  </a:cubicBezTo>
                  <a:cubicBezTo>
                    <a:pt x="7859" y="11"/>
                    <a:pt x="7741" y="0"/>
                    <a:pt x="7626" y="0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5457395" y="3606917"/>
              <a:ext cx="1196023" cy="935898"/>
            </a:xfrm>
            <a:custGeom>
              <a:avLst/>
              <a:gdLst/>
              <a:ahLst/>
              <a:cxnLst/>
              <a:rect l="l" t="t" r="r" b="b"/>
              <a:pathLst>
                <a:path w="29408" h="23012" extrusionOk="0">
                  <a:moveTo>
                    <a:pt x="5346" y="1"/>
                  </a:moveTo>
                  <a:cubicBezTo>
                    <a:pt x="5277" y="1"/>
                    <a:pt x="5223" y="40"/>
                    <a:pt x="5192" y="103"/>
                  </a:cubicBezTo>
                  <a:lnTo>
                    <a:pt x="43" y="13763"/>
                  </a:lnTo>
                  <a:cubicBezTo>
                    <a:pt x="0" y="13849"/>
                    <a:pt x="43" y="13956"/>
                    <a:pt x="150" y="13976"/>
                  </a:cubicBezTo>
                  <a:lnTo>
                    <a:pt x="23982" y="22998"/>
                  </a:lnTo>
                  <a:cubicBezTo>
                    <a:pt x="24006" y="23008"/>
                    <a:pt x="24029" y="23012"/>
                    <a:pt x="24051" y="23012"/>
                  </a:cubicBezTo>
                  <a:cubicBezTo>
                    <a:pt x="24131" y="23012"/>
                    <a:pt x="24200" y="22959"/>
                    <a:pt x="24215" y="22893"/>
                  </a:cubicBezTo>
                  <a:lnTo>
                    <a:pt x="29387" y="9252"/>
                  </a:lnTo>
                  <a:cubicBezTo>
                    <a:pt x="29407" y="9167"/>
                    <a:pt x="29365" y="9062"/>
                    <a:pt x="29280" y="9019"/>
                  </a:cubicBezTo>
                  <a:lnTo>
                    <a:pt x="5427" y="18"/>
                  </a:lnTo>
                  <a:cubicBezTo>
                    <a:pt x="5399" y="6"/>
                    <a:pt x="5371" y="1"/>
                    <a:pt x="5346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947224" y="3596262"/>
              <a:ext cx="438829" cy="366193"/>
            </a:xfrm>
            <a:custGeom>
              <a:avLst/>
              <a:gdLst/>
              <a:ahLst/>
              <a:cxnLst/>
              <a:rect l="l" t="t" r="r" b="b"/>
              <a:pathLst>
                <a:path w="10790" h="9004" extrusionOk="0">
                  <a:moveTo>
                    <a:pt x="2639" y="748"/>
                  </a:moveTo>
                  <a:lnTo>
                    <a:pt x="9958" y="3536"/>
                  </a:lnTo>
                  <a:lnTo>
                    <a:pt x="8214" y="8195"/>
                  </a:lnTo>
                  <a:lnTo>
                    <a:pt x="873" y="5409"/>
                  </a:lnTo>
                  <a:lnTo>
                    <a:pt x="2639" y="748"/>
                  </a:lnTo>
                  <a:close/>
                  <a:moveTo>
                    <a:pt x="2570" y="0"/>
                  </a:moveTo>
                  <a:cubicBezTo>
                    <a:pt x="2485" y="0"/>
                    <a:pt x="2399" y="21"/>
                    <a:pt x="2320" y="67"/>
                  </a:cubicBezTo>
                  <a:cubicBezTo>
                    <a:pt x="2170" y="131"/>
                    <a:pt x="2043" y="259"/>
                    <a:pt x="2000" y="407"/>
                  </a:cubicBezTo>
                  <a:lnTo>
                    <a:pt x="65" y="5494"/>
                  </a:lnTo>
                  <a:cubicBezTo>
                    <a:pt x="0" y="5684"/>
                    <a:pt x="85" y="5897"/>
                    <a:pt x="278" y="5962"/>
                  </a:cubicBezTo>
                  <a:lnTo>
                    <a:pt x="8278" y="8983"/>
                  </a:lnTo>
                  <a:cubicBezTo>
                    <a:pt x="8321" y="9004"/>
                    <a:pt x="8363" y="9004"/>
                    <a:pt x="8406" y="9004"/>
                  </a:cubicBezTo>
                  <a:cubicBezTo>
                    <a:pt x="8469" y="9004"/>
                    <a:pt x="8512" y="9004"/>
                    <a:pt x="8554" y="8983"/>
                  </a:cubicBezTo>
                  <a:cubicBezTo>
                    <a:pt x="8661" y="8941"/>
                    <a:pt x="8724" y="8876"/>
                    <a:pt x="8746" y="8771"/>
                  </a:cubicBezTo>
                  <a:lnTo>
                    <a:pt x="10682" y="3684"/>
                  </a:lnTo>
                  <a:cubicBezTo>
                    <a:pt x="10789" y="3366"/>
                    <a:pt x="10639" y="3003"/>
                    <a:pt x="10321" y="2898"/>
                  </a:cubicBezTo>
                  <a:lnTo>
                    <a:pt x="2788" y="46"/>
                  </a:lnTo>
                  <a:cubicBezTo>
                    <a:pt x="2719" y="16"/>
                    <a:pt x="2644" y="0"/>
                    <a:pt x="2570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5936813" y="3252803"/>
              <a:ext cx="337561" cy="446679"/>
            </a:xfrm>
            <a:custGeom>
              <a:avLst/>
              <a:gdLst/>
              <a:ahLst/>
              <a:cxnLst/>
              <a:rect l="l" t="t" r="r" b="b"/>
              <a:pathLst>
                <a:path w="8300" h="10983" extrusionOk="0">
                  <a:moveTo>
                    <a:pt x="1" y="0"/>
                  </a:moveTo>
                  <a:lnTo>
                    <a:pt x="1192" y="4001"/>
                  </a:lnTo>
                  <a:cubicBezTo>
                    <a:pt x="469" y="7703"/>
                    <a:pt x="1725" y="9725"/>
                    <a:pt x="2299" y="10491"/>
                  </a:cubicBezTo>
                  <a:cubicBezTo>
                    <a:pt x="2533" y="10811"/>
                    <a:pt x="2752" y="10906"/>
                    <a:pt x="2931" y="10906"/>
                  </a:cubicBezTo>
                  <a:cubicBezTo>
                    <a:pt x="3191" y="10906"/>
                    <a:pt x="3363" y="10704"/>
                    <a:pt x="3363" y="10704"/>
                  </a:cubicBezTo>
                  <a:cubicBezTo>
                    <a:pt x="3633" y="10912"/>
                    <a:pt x="3852" y="10982"/>
                    <a:pt x="4024" y="10982"/>
                  </a:cubicBezTo>
                  <a:cubicBezTo>
                    <a:pt x="4379" y="10982"/>
                    <a:pt x="4534" y="10682"/>
                    <a:pt x="4534" y="10682"/>
                  </a:cubicBezTo>
                  <a:cubicBezTo>
                    <a:pt x="4697" y="10766"/>
                    <a:pt x="4839" y="10799"/>
                    <a:pt x="4961" y="10799"/>
                  </a:cubicBezTo>
                  <a:cubicBezTo>
                    <a:pt x="5394" y="10799"/>
                    <a:pt x="5576" y="10384"/>
                    <a:pt x="5576" y="10384"/>
                  </a:cubicBezTo>
                  <a:cubicBezTo>
                    <a:pt x="5710" y="10470"/>
                    <a:pt x="5850" y="10506"/>
                    <a:pt x="5986" y="10506"/>
                  </a:cubicBezTo>
                  <a:cubicBezTo>
                    <a:pt x="6088" y="10506"/>
                    <a:pt x="6187" y="10486"/>
                    <a:pt x="6279" y="10449"/>
                  </a:cubicBezTo>
                  <a:cubicBezTo>
                    <a:pt x="6662" y="10321"/>
                    <a:pt x="6767" y="9811"/>
                    <a:pt x="6492" y="9491"/>
                  </a:cubicBezTo>
                  <a:cubicBezTo>
                    <a:pt x="5853" y="8747"/>
                    <a:pt x="4895" y="7107"/>
                    <a:pt x="5065" y="6129"/>
                  </a:cubicBezTo>
                  <a:cubicBezTo>
                    <a:pt x="5142" y="5590"/>
                    <a:pt x="5353" y="5443"/>
                    <a:pt x="5562" y="5443"/>
                  </a:cubicBezTo>
                  <a:cubicBezTo>
                    <a:pt x="5816" y="5443"/>
                    <a:pt x="6066" y="5660"/>
                    <a:pt x="6066" y="5660"/>
                  </a:cubicBezTo>
                  <a:lnTo>
                    <a:pt x="6960" y="6832"/>
                  </a:lnTo>
                  <a:cubicBezTo>
                    <a:pt x="7092" y="7001"/>
                    <a:pt x="7288" y="7088"/>
                    <a:pt x="7486" y="7088"/>
                  </a:cubicBezTo>
                  <a:cubicBezTo>
                    <a:pt x="7636" y="7088"/>
                    <a:pt x="7788" y="7038"/>
                    <a:pt x="7916" y="6937"/>
                  </a:cubicBezTo>
                  <a:cubicBezTo>
                    <a:pt x="8194" y="6724"/>
                    <a:pt x="8299" y="6256"/>
                    <a:pt x="8024" y="5788"/>
                  </a:cubicBezTo>
                  <a:lnTo>
                    <a:pt x="4406" y="1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5780233" y="2778551"/>
              <a:ext cx="388561" cy="638722"/>
            </a:xfrm>
            <a:custGeom>
              <a:avLst/>
              <a:gdLst/>
              <a:ahLst/>
              <a:cxnLst/>
              <a:rect l="l" t="t" r="r" b="b"/>
              <a:pathLst>
                <a:path w="9554" h="15705" extrusionOk="0">
                  <a:moveTo>
                    <a:pt x="7022" y="1"/>
                  </a:moveTo>
                  <a:lnTo>
                    <a:pt x="0" y="1320"/>
                  </a:lnTo>
                  <a:lnTo>
                    <a:pt x="3745" y="15704"/>
                  </a:lnTo>
                  <a:lnTo>
                    <a:pt x="9553" y="14407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6132395" y="3620623"/>
              <a:ext cx="31194" cy="54538"/>
            </a:xfrm>
            <a:custGeom>
              <a:avLst/>
              <a:gdLst/>
              <a:ahLst/>
              <a:cxnLst/>
              <a:rect l="l" t="t" r="r" b="b"/>
              <a:pathLst>
                <a:path w="767" h="1341" extrusionOk="0">
                  <a:moveTo>
                    <a:pt x="1" y="1"/>
                  </a:moveTo>
                  <a:cubicBezTo>
                    <a:pt x="150" y="681"/>
                    <a:pt x="746" y="1340"/>
                    <a:pt x="767" y="1340"/>
                  </a:cubicBezTo>
                  <a:cubicBezTo>
                    <a:pt x="767" y="1340"/>
                    <a:pt x="171" y="659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6090017" y="3628879"/>
              <a:ext cx="31194" cy="54945"/>
            </a:xfrm>
            <a:custGeom>
              <a:avLst/>
              <a:gdLst/>
              <a:ahLst/>
              <a:cxnLst/>
              <a:rect l="l" t="t" r="r" b="b"/>
              <a:pathLst>
                <a:path w="767" h="1351" extrusionOk="0">
                  <a:moveTo>
                    <a:pt x="15" y="1"/>
                  </a:moveTo>
                  <a:cubicBezTo>
                    <a:pt x="12" y="1"/>
                    <a:pt x="8" y="3"/>
                    <a:pt x="1" y="10"/>
                  </a:cubicBezTo>
                  <a:cubicBezTo>
                    <a:pt x="171" y="691"/>
                    <a:pt x="767" y="1350"/>
                    <a:pt x="767" y="1350"/>
                  </a:cubicBezTo>
                  <a:cubicBezTo>
                    <a:pt x="767" y="1350"/>
                    <a:pt x="171" y="669"/>
                    <a:pt x="21" y="10"/>
                  </a:cubicBezTo>
                  <a:cubicBezTo>
                    <a:pt x="21" y="10"/>
                    <a:pt x="21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6041579" y="3633556"/>
              <a:ext cx="31194" cy="54620"/>
            </a:xfrm>
            <a:custGeom>
              <a:avLst/>
              <a:gdLst/>
              <a:ahLst/>
              <a:cxnLst/>
              <a:rect l="l" t="t" r="r" b="b"/>
              <a:pathLst>
                <a:path w="767" h="1343" extrusionOk="0">
                  <a:moveTo>
                    <a:pt x="0" y="1"/>
                  </a:moveTo>
                  <a:lnTo>
                    <a:pt x="0" y="1"/>
                  </a:lnTo>
                  <a:cubicBezTo>
                    <a:pt x="148" y="682"/>
                    <a:pt x="744" y="1342"/>
                    <a:pt x="744" y="1342"/>
                  </a:cubicBezTo>
                  <a:lnTo>
                    <a:pt x="766" y="1342"/>
                  </a:lnTo>
                  <a:cubicBezTo>
                    <a:pt x="766" y="1320"/>
                    <a:pt x="170" y="66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6032916" y="2024813"/>
              <a:ext cx="836867" cy="846424"/>
            </a:xfrm>
            <a:custGeom>
              <a:avLst/>
              <a:gdLst/>
              <a:ahLst/>
              <a:cxnLst/>
              <a:rect l="l" t="t" r="r" b="b"/>
              <a:pathLst>
                <a:path w="20577" h="20812" extrusionOk="0">
                  <a:moveTo>
                    <a:pt x="4043" y="1"/>
                  </a:moveTo>
                  <a:lnTo>
                    <a:pt x="617" y="2405"/>
                  </a:lnTo>
                  <a:cubicBezTo>
                    <a:pt x="0" y="6597"/>
                    <a:pt x="15321" y="20811"/>
                    <a:pt x="15321" y="20811"/>
                  </a:cubicBezTo>
                  <a:lnTo>
                    <a:pt x="20576" y="13682"/>
                  </a:lnTo>
                  <a:cubicBezTo>
                    <a:pt x="20576" y="13682"/>
                    <a:pt x="19470" y="12002"/>
                    <a:pt x="13639" y="6277"/>
                  </a:cubicBezTo>
                  <a:cubicBezTo>
                    <a:pt x="7554" y="277"/>
                    <a:pt x="4043" y="1"/>
                    <a:pt x="404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6249280" y="2075854"/>
              <a:ext cx="83943" cy="71010"/>
            </a:xfrm>
            <a:custGeom>
              <a:avLst/>
              <a:gdLst/>
              <a:ahLst/>
              <a:cxnLst/>
              <a:rect l="l" t="t" r="r" b="b"/>
              <a:pathLst>
                <a:path w="2064" h="1746" extrusionOk="0">
                  <a:moveTo>
                    <a:pt x="0" y="1"/>
                  </a:moveTo>
                  <a:lnTo>
                    <a:pt x="318" y="1745"/>
                  </a:lnTo>
                  <a:lnTo>
                    <a:pt x="2063" y="1470"/>
                  </a:lnTo>
                  <a:lnTo>
                    <a:pt x="1362" y="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6293367" y="1699453"/>
              <a:ext cx="880180" cy="534322"/>
            </a:xfrm>
            <a:custGeom>
              <a:avLst/>
              <a:gdLst/>
              <a:ahLst/>
              <a:cxnLst/>
              <a:rect l="l" t="t" r="r" b="b"/>
              <a:pathLst>
                <a:path w="21642" h="13138" extrusionOk="0">
                  <a:moveTo>
                    <a:pt x="19322" y="0"/>
                  </a:moveTo>
                  <a:cubicBezTo>
                    <a:pt x="13576" y="43"/>
                    <a:pt x="12364" y="4404"/>
                    <a:pt x="9321" y="8384"/>
                  </a:cubicBezTo>
                  <a:cubicBezTo>
                    <a:pt x="7641" y="10608"/>
                    <a:pt x="5766" y="11253"/>
                    <a:pt x="4156" y="11253"/>
                  </a:cubicBezTo>
                  <a:cubicBezTo>
                    <a:pt x="1932" y="11253"/>
                    <a:pt x="213" y="10022"/>
                    <a:pt x="213" y="10022"/>
                  </a:cubicBezTo>
                  <a:lnTo>
                    <a:pt x="1" y="10319"/>
                  </a:lnTo>
                  <a:cubicBezTo>
                    <a:pt x="1" y="10319"/>
                    <a:pt x="2830" y="13138"/>
                    <a:pt x="5758" y="13138"/>
                  </a:cubicBezTo>
                  <a:cubicBezTo>
                    <a:pt x="6948" y="13138"/>
                    <a:pt x="8154" y="12672"/>
                    <a:pt x="9193" y="11363"/>
                  </a:cubicBezTo>
                  <a:cubicBezTo>
                    <a:pt x="14771" y="4355"/>
                    <a:pt x="18567" y="3686"/>
                    <a:pt x="19812" y="3686"/>
                  </a:cubicBezTo>
                  <a:cubicBezTo>
                    <a:pt x="20106" y="3686"/>
                    <a:pt x="20258" y="3723"/>
                    <a:pt x="20258" y="3723"/>
                  </a:cubicBezTo>
                  <a:lnTo>
                    <a:pt x="21642" y="999"/>
                  </a:lnTo>
                  <a:lnTo>
                    <a:pt x="19322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929899" y="2122584"/>
              <a:ext cx="838656" cy="1233277"/>
            </a:xfrm>
            <a:custGeom>
              <a:avLst/>
              <a:gdLst/>
              <a:ahLst/>
              <a:cxnLst/>
              <a:rect l="l" t="t" r="r" b="b"/>
              <a:pathLst>
                <a:path w="20621" h="30324" extrusionOk="0">
                  <a:moveTo>
                    <a:pt x="3150" y="1"/>
                  </a:moveTo>
                  <a:cubicBezTo>
                    <a:pt x="1405" y="2023"/>
                    <a:pt x="0" y="4639"/>
                    <a:pt x="406" y="6151"/>
                  </a:cubicBezTo>
                  <a:cubicBezTo>
                    <a:pt x="724" y="7363"/>
                    <a:pt x="9428" y="18896"/>
                    <a:pt x="9428" y="18896"/>
                  </a:cubicBezTo>
                  <a:cubicBezTo>
                    <a:pt x="10364" y="28897"/>
                    <a:pt x="13173" y="30323"/>
                    <a:pt x="13173" y="30323"/>
                  </a:cubicBezTo>
                  <a:cubicBezTo>
                    <a:pt x="12044" y="23407"/>
                    <a:pt x="20620" y="24343"/>
                    <a:pt x="17662" y="15641"/>
                  </a:cubicBezTo>
                  <a:cubicBezTo>
                    <a:pt x="13258" y="2746"/>
                    <a:pt x="3150" y="1"/>
                    <a:pt x="3150" y="1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6057969" y="2126936"/>
              <a:ext cx="446597" cy="345329"/>
            </a:xfrm>
            <a:custGeom>
              <a:avLst/>
              <a:gdLst/>
              <a:ahLst/>
              <a:cxnLst/>
              <a:rect l="l" t="t" r="r" b="b"/>
              <a:pathLst>
                <a:path w="10981" h="8491" extrusionOk="0">
                  <a:moveTo>
                    <a:pt x="1" y="1"/>
                  </a:moveTo>
                  <a:lnTo>
                    <a:pt x="1" y="21"/>
                  </a:lnTo>
                  <a:lnTo>
                    <a:pt x="128" y="3979"/>
                  </a:lnTo>
                  <a:lnTo>
                    <a:pt x="151" y="3979"/>
                  </a:lnTo>
                  <a:lnTo>
                    <a:pt x="3172" y="3193"/>
                  </a:lnTo>
                  <a:lnTo>
                    <a:pt x="3172" y="3193"/>
                  </a:lnTo>
                  <a:lnTo>
                    <a:pt x="3107" y="4873"/>
                  </a:lnTo>
                  <a:lnTo>
                    <a:pt x="10980" y="8490"/>
                  </a:lnTo>
                  <a:lnTo>
                    <a:pt x="10980" y="8470"/>
                  </a:lnTo>
                  <a:lnTo>
                    <a:pt x="3130" y="4852"/>
                  </a:lnTo>
                  <a:lnTo>
                    <a:pt x="3193" y="3170"/>
                  </a:lnTo>
                  <a:lnTo>
                    <a:pt x="3172" y="3170"/>
                  </a:lnTo>
                  <a:lnTo>
                    <a:pt x="151" y="3959"/>
                  </a:lnTo>
                  <a:lnTo>
                    <a:pt x="23" y="21"/>
                  </a:lnTo>
                  <a:cubicBezTo>
                    <a:pt x="23" y="1"/>
                    <a:pt x="2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6147158" y="2558729"/>
              <a:ext cx="109890" cy="257116"/>
            </a:xfrm>
            <a:custGeom>
              <a:avLst/>
              <a:gdLst/>
              <a:ahLst/>
              <a:cxnLst/>
              <a:rect l="l" t="t" r="r" b="b"/>
              <a:pathLst>
                <a:path w="2702" h="6322" extrusionOk="0">
                  <a:moveTo>
                    <a:pt x="1212" y="1"/>
                  </a:moveTo>
                  <a:lnTo>
                    <a:pt x="0" y="2662"/>
                  </a:lnTo>
                  <a:lnTo>
                    <a:pt x="2702" y="6322"/>
                  </a:lnTo>
                  <a:lnTo>
                    <a:pt x="2702" y="6322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5937708" y="1837894"/>
              <a:ext cx="311614" cy="284731"/>
            </a:xfrm>
            <a:custGeom>
              <a:avLst/>
              <a:gdLst/>
              <a:ahLst/>
              <a:cxnLst/>
              <a:rect l="l" t="t" r="r" b="b"/>
              <a:pathLst>
                <a:path w="7662" h="7001" extrusionOk="0">
                  <a:moveTo>
                    <a:pt x="1" y="1"/>
                  </a:moveTo>
                  <a:lnTo>
                    <a:pt x="2980" y="7001"/>
                  </a:lnTo>
                  <a:lnTo>
                    <a:pt x="7661" y="5852"/>
                  </a:lnTo>
                  <a:lnTo>
                    <a:pt x="4660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027710" y="1857782"/>
              <a:ext cx="154099" cy="93500"/>
            </a:xfrm>
            <a:custGeom>
              <a:avLst/>
              <a:gdLst/>
              <a:ahLst/>
              <a:cxnLst/>
              <a:rect l="l" t="t" r="r" b="b"/>
              <a:pathLst>
                <a:path w="3789" h="2299" extrusionOk="0">
                  <a:moveTo>
                    <a:pt x="2554" y="0"/>
                  </a:moveTo>
                  <a:lnTo>
                    <a:pt x="1" y="576"/>
                  </a:lnTo>
                  <a:lnTo>
                    <a:pt x="3788" y="2298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5714429" y="1484716"/>
              <a:ext cx="539162" cy="406903"/>
            </a:xfrm>
            <a:custGeom>
              <a:avLst/>
              <a:gdLst/>
              <a:ahLst/>
              <a:cxnLst/>
              <a:rect l="l" t="t" r="r" b="b"/>
              <a:pathLst>
                <a:path w="13257" h="10005" extrusionOk="0">
                  <a:moveTo>
                    <a:pt x="5741" y="0"/>
                  </a:moveTo>
                  <a:cubicBezTo>
                    <a:pt x="4803" y="0"/>
                    <a:pt x="4172" y="429"/>
                    <a:pt x="4172" y="429"/>
                  </a:cubicBezTo>
                  <a:cubicBezTo>
                    <a:pt x="4064" y="492"/>
                    <a:pt x="3979" y="556"/>
                    <a:pt x="3874" y="642"/>
                  </a:cubicBezTo>
                  <a:cubicBezTo>
                    <a:pt x="1" y="3450"/>
                    <a:pt x="1831" y="9621"/>
                    <a:pt x="6618" y="10004"/>
                  </a:cubicBezTo>
                  <a:lnTo>
                    <a:pt x="8512" y="9982"/>
                  </a:lnTo>
                  <a:cubicBezTo>
                    <a:pt x="9724" y="9854"/>
                    <a:pt x="10896" y="9514"/>
                    <a:pt x="11662" y="8875"/>
                  </a:cubicBezTo>
                  <a:cubicBezTo>
                    <a:pt x="13257" y="7514"/>
                    <a:pt x="12513" y="5280"/>
                    <a:pt x="11342" y="4109"/>
                  </a:cubicBezTo>
                  <a:cubicBezTo>
                    <a:pt x="9151" y="1918"/>
                    <a:pt x="8300" y="1152"/>
                    <a:pt x="8300" y="1152"/>
                  </a:cubicBezTo>
                  <a:cubicBezTo>
                    <a:pt x="7365" y="254"/>
                    <a:pt x="6462" y="0"/>
                    <a:pt x="5741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107342" y="1591231"/>
              <a:ext cx="102163" cy="88295"/>
            </a:xfrm>
            <a:custGeom>
              <a:avLst/>
              <a:gdLst/>
              <a:ahLst/>
              <a:cxnLst/>
              <a:rect l="l" t="t" r="r" b="b"/>
              <a:pathLst>
                <a:path w="2512" h="2171" extrusionOk="0">
                  <a:moveTo>
                    <a:pt x="0" y="1"/>
                  </a:moveTo>
                  <a:lnTo>
                    <a:pt x="1575" y="2171"/>
                  </a:lnTo>
                  <a:lnTo>
                    <a:pt x="2384" y="1150"/>
                  </a:lnTo>
                  <a:cubicBezTo>
                    <a:pt x="2511" y="979"/>
                    <a:pt x="2384" y="789"/>
                    <a:pt x="2191" y="7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6038935" y="1603269"/>
              <a:ext cx="63730" cy="62062"/>
            </a:xfrm>
            <a:custGeom>
              <a:avLst/>
              <a:gdLst/>
              <a:ahLst/>
              <a:cxnLst/>
              <a:rect l="l" t="t" r="r" b="b"/>
              <a:pathLst>
                <a:path w="1567" h="1526" extrusionOk="0">
                  <a:moveTo>
                    <a:pt x="606" y="1"/>
                  </a:moveTo>
                  <a:cubicBezTo>
                    <a:pt x="582" y="1"/>
                    <a:pt x="558" y="1"/>
                    <a:pt x="533" y="2"/>
                  </a:cubicBezTo>
                  <a:cubicBezTo>
                    <a:pt x="533" y="2"/>
                    <a:pt x="1" y="939"/>
                    <a:pt x="426" y="1386"/>
                  </a:cubicBezTo>
                  <a:cubicBezTo>
                    <a:pt x="525" y="1485"/>
                    <a:pt x="621" y="1525"/>
                    <a:pt x="713" y="1525"/>
                  </a:cubicBezTo>
                  <a:cubicBezTo>
                    <a:pt x="1093" y="1525"/>
                    <a:pt x="1385" y="833"/>
                    <a:pt x="1385" y="833"/>
                  </a:cubicBezTo>
                  <a:cubicBezTo>
                    <a:pt x="1385" y="833"/>
                    <a:pt x="1566" y="1"/>
                    <a:pt x="60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6050242" y="1600788"/>
              <a:ext cx="70969" cy="49373"/>
            </a:xfrm>
            <a:custGeom>
              <a:avLst/>
              <a:gdLst/>
              <a:ahLst/>
              <a:cxnLst/>
              <a:rect l="l" t="t" r="r" b="b"/>
              <a:pathLst>
                <a:path w="1745" h="1214" extrusionOk="0">
                  <a:moveTo>
                    <a:pt x="851" y="1"/>
                  </a:moveTo>
                  <a:lnTo>
                    <a:pt x="0" y="43"/>
                  </a:lnTo>
                  <a:cubicBezTo>
                    <a:pt x="0" y="43"/>
                    <a:pt x="370" y="1214"/>
                    <a:pt x="1412" y="1214"/>
                  </a:cubicBezTo>
                  <a:cubicBezTo>
                    <a:pt x="1430" y="1214"/>
                    <a:pt x="1449" y="1213"/>
                    <a:pt x="1467" y="1213"/>
                  </a:cubicBezTo>
                  <a:lnTo>
                    <a:pt x="1745" y="87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6049306" y="1595582"/>
              <a:ext cx="15617" cy="67553"/>
            </a:xfrm>
            <a:custGeom>
              <a:avLst/>
              <a:gdLst/>
              <a:ahLst/>
              <a:cxnLst/>
              <a:rect l="l" t="t" r="r" b="b"/>
              <a:pathLst>
                <a:path w="384" h="1661" extrusionOk="0">
                  <a:moveTo>
                    <a:pt x="341" y="1"/>
                  </a:moveTo>
                  <a:cubicBezTo>
                    <a:pt x="278" y="129"/>
                    <a:pt x="193" y="277"/>
                    <a:pt x="151" y="404"/>
                  </a:cubicBezTo>
                  <a:cubicBezTo>
                    <a:pt x="86" y="532"/>
                    <a:pt x="43" y="682"/>
                    <a:pt x="23" y="830"/>
                  </a:cubicBezTo>
                  <a:cubicBezTo>
                    <a:pt x="1" y="980"/>
                    <a:pt x="1" y="1128"/>
                    <a:pt x="43" y="1255"/>
                  </a:cubicBezTo>
                  <a:cubicBezTo>
                    <a:pt x="66" y="1341"/>
                    <a:pt x="86" y="1405"/>
                    <a:pt x="129" y="1468"/>
                  </a:cubicBezTo>
                  <a:cubicBezTo>
                    <a:pt x="108" y="1405"/>
                    <a:pt x="86" y="1341"/>
                    <a:pt x="66" y="1255"/>
                  </a:cubicBezTo>
                  <a:cubicBezTo>
                    <a:pt x="23" y="1128"/>
                    <a:pt x="23" y="980"/>
                    <a:pt x="66" y="830"/>
                  </a:cubicBezTo>
                  <a:cubicBezTo>
                    <a:pt x="86" y="682"/>
                    <a:pt x="129" y="554"/>
                    <a:pt x="171" y="404"/>
                  </a:cubicBezTo>
                  <a:cubicBezTo>
                    <a:pt x="236" y="277"/>
                    <a:pt x="299" y="149"/>
                    <a:pt x="384" y="21"/>
                  </a:cubicBezTo>
                  <a:cubicBezTo>
                    <a:pt x="384" y="21"/>
                    <a:pt x="384" y="1"/>
                    <a:pt x="364" y="1"/>
                  </a:cubicBezTo>
                  <a:close/>
                  <a:moveTo>
                    <a:pt x="129" y="1468"/>
                  </a:moveTo>
                  <a:cubicBezTo>
                    <a:pt x="151" y="1533"/>
                    <a:pt x="193" y="1596"/>
                    <a:pt x="256" y="1661"/>
                  </a:cubicBezTo>
                  <a:lnTo>
                    <a:pt x="256" y="1638"/>
                  </a:lnTo>
                  <a:cubicBezTo>
                    <a:pt x="214" y="1596"/>
                    <a:pt x="171" y="1533"/>
                    <a:pt x="129" y="1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6165297" y="1698193"/>
              <a:ext cx="21718" cy="19115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61" y="1"/>
                  </a:moveTo>
                  <a:cubicBezTo>
                    <a:pt x="223" y="1"/>
                    <a:pt x="184" y="10"/>
                    <a:pt x="150" y="31"/>
                  </a:cubicBezTo>
                  <a:cubicBezTo>
                    <a:pt x="43" y="94"/>
                    <a:pt x="0" y="244"/>
                    <a:pt x="65" y="350"/>
                  </a:cubicBezTo>
                  <a:cubicBezTo>
                    <a:pt x="105" y="431"/>
                    <a:pt x="181" y="470"/>
                    <a:pt x="259" y="470"/>
                  </a:cubicBezTo>
                  <a:cubicBezTo>
                    <a:pt x="302" y="470"/>
                    <a:pt x="345" y="458"/>
                    <a:pt x="383" y="435"/>
                  </a:cubicBezTo>
                  <a:cubicBezTo>
                    <a:pt x="491" y="372"/>
                    <a:pt x="533" y="222"/>
                    <a:pt x="468" y="116"/>
                  </a:cubicBezTo>
                  <a:cubicBezTo>
                    <a:pt x="426" y="44"/>
                    <a:pt x="343" y="1"/>
                    <a:pt x="26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967966" y="1540312"/>
              <a:ext cx="51976" cy="92118"/>
            </a:xfrm>
            <a:custGeom>
              <a:avLst/>
              <a:gdLst/>
              <a:ahLst/>
              <a:cxnLst/>
              <a:rect l="l" t="t" r="r" b="b"/>
              <a:pathLst>
                <a:path w="1278" h="2265" extrusionOk="0">
                  <a:moveTo>
                    <a:pt x="760" y="1"/>
                  </a:moveTo>
                  <a:cubicBezTo>
                    <a:pt x="570" y="1"/>
                    <a:pt x="390" y="106"/>
                    <a:pt x="321" y="296"/>
                  </a:cubicBezTo>
                  <a:lnTo>
                    <a:pt x="86" y="1743"/>
                  </a:lnTo>
                  <a:cubicBezTo>
                    <a:pt x="1" y="1934"/>
                    <a:pt x="86" y="2146"/>
                    <a:pt x="278" y="2231"/>
                  </a:cubicBezTo>
                  <a:cubicBezTo>
                    <a:pt x="328" y="2254"/>
                    <a:pt x="382" y="2264"/>
                    <a:pt x="434" y="2264"/>
                  </a:cubicBezTo>
                  <a:cubicBezTo>
                    <a:pt x="582" y="2264"/>
                    <a:pt x="726" y="2181"/>
                    <a:pt x="789" y="2041"/>
                  </a:cubicBezTo>
                  <a:lnTo>
                    <a:pt x="1172" y="657"/>
                  </a:lnTo>
                  <a:cubicBezTo>
                    <a:pt x="1277" y="401"/>
                    <a:pt x="1150" y="126"/>
                    <a:pt x="894" y="18"/>
                  </a:cubicBezTo>
                  <a:cubicBezTo>
                    <a:pt x="850" y="6"/>
                    <a:pt x="804" y="1"/>
                    <a:pt x="76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646958" y="1462022"/>
              <a:ext cx="362614" cy="475392"/>
            </a:xfrm>
            <a:custGeom>
              <a:avLst/>
              <a:gdLst/>
              <a:ahLst/>
              <a:cxnLst/>
              <a:rect l="l" t="t" r="r" b="b"/>
              <a:pathLst>
                <a:path w="8916" h="11689" extrusionOk="0">
                  <a:moveTo>
                    <a:pt x="8639" y="1"/>
                  </a:moveTo>
                  <a:cubicBezTo>
                    <a:pt x="7513" y="1"/>
                    <a:pt x="3254" y="303"/>
                    <a:pt x="1745" y="4774"/>
                  </a:cubicBezTo>
                  <a:cubicBezTo>
                    <a:pt x="0" y="9966"/>
                    <a:pt x="8192" y="11689"/>
                    <a:pt x="8192" y="11689"/>
                  </a:cubicBezTo>
                  <a:lnTo>
                    <a:pt x="8341" y="9093"/>
                  </a:lnTo>
                  <a:lnTo>
                    <a:pt x="8021" y="7498"/>
                  </a:lnTo>
                  <a:cubicBezTo>
                    <a:pt x="8021" y="7498"/>
                    <a:pt x="7788" y="5433"/>
                    <a:pt x="5340" y="4476"/>
                  </a:cubicBezTo>
                  <a:cubicBezTo>
                    <a:pt x="5340" y="4476"/>
                    <a:pt x="7724" y="2051"/>
                    <a:pt x="8915" y="8"/>
                  </a:cubicBezTo>
                  <a:cubicBezTo>
                    <a:pt x="8915" y="8"/>
                    <a:pt x="8816" y="1"/>
                    <a:pt x="8639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873693" y="1746224"/>
              <a:ext cx="128111" cy="113795"/>
            </a:xfrm>
            <a:custGeom>
              <a:avLst/>
              <a:gdLst/>
              <a:ahLst/>
              <a:cxnLst/>
              <a:rect l="l" t="t" r="r" b="b"/>
              <a:pathLst>
                <a:path w="3150" h="2798" extrusionOk="0">
                  <a:moveTo>
                    <a:pt x="1581" y="1"/>
                  </a:moveTo>
                  <a:cubicBezTo>
                    <a:pt x="1268" y="1"/>
                    <a:pt x="950" y="104"/>
                    <a:pt x="681" y="318"/>
                  </a:cubicBezTo>
                  <a:cubicBezTo>
                    <a:pt x="85" y="808"/>
                    <a:pt x="0" y="1679"/>
                    <a:pt x="489" y="2275"/>
                  </a:cubicBezTo>
                  <a:cubicBezTo>
                    <a:pt x="770" y="2617"/>
                    <a:pt x="1176" y="2798"/>
                    <a:pt x="1584" y="2798"/>
                  </a:cubicBezTo>
                  <a:cubicBezTo>
                    <a:pt x="1887" y="2798"/>
                    <a:pt x="2192" y="2697"/>
                    <a:pt x="2446" y="2488"/>
                  </a:cubicBezTo>
                  <a:cubicBezTo>
                    <a:pt x="3042" y="1999"/>
                    <a:pt x="3149" y="1126"/>
                    <a:pt x="2659" y="510"/>
                  </a:cubicBezTo>
                  <a:cubicBezTo>
                    <a:pt x="2384" y="174"/>
                    <a:pt x="1986" y="1"/>
                    <a:pt x="1581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916966" y="1791164"/>
              <a:ext cx="55393" cy="11266"/>
            </a:xfrm>
            <a:custGeom>
              <a:avLst/>
              <a:gdLst/>
              <a:ahLst/>
              <a:cxnLst/>
              <a:rect l="l" t="t" r="r" b="b"/>
              <a:pathLst>
                <a:path w="1362" h="277" extrusionOk="0">
                  <a:moveTo>
                    <a:pt x="1340" y="1"/>
                  </a:moveTo>
                  <a:lnTo>
                    <a:pt x="0" y="256"/>
                  </a:lnTo>
                  <a:lnTo>
                    <a:pt x="0" y="277"/>
                  </a:lnTo>
                  <a:lnTo>
                    <a:pt x="1340" y="21"/>
                  </a:lnTo>
                  <a:cubicBezTo>
                    <a:pt x="1362" y="21"/>
                    <a:pt x="1362" y="1"/>
                    <a:pt x="1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1"/>
          <p:cNvSpPr/>
          <p:nvPr/>
        </p:nvSpPr>
        <p:spPr>
          <a:xfrm>
            <a:off x="786955" y="4134359"/>
            <a:ext cx="4283100" cy="371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ctrTitle"/>
          </p:nvPr>
        </p:nvSpPr>
        <p:spPr>
          <a:xfrm>
            <a:off x="848830" y="1033918"/>
            <a:ext cx="4791213" cy="28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accent6"/>
                </a:solidFill>
              </a:rPr>
              <a:t>Sentiment Analysis for Tesla Stock </a:t>
            </a:r>
            <a:br>
              <a:rPr lang="en" sz="3400" dirty="0">
                <a:solidFill>
                  <a:schemeClr val="accent6"/>
                </a:solidFill>
              </a:rPr>
            </a:br>
            <a:r>
              <a:rPr lang="en" sz="3400" dirty="0">
                <a:solidFill>
                  <a:schemeClr val="accent6"/>
                </a:solidFill>
              </a:rPr>
              <a:t>using Stocktwits</a:t>
            </a:r>
            <a:endParaRPr sz="3400" dirty="0"/>
          </a:p>
        </p:txBody>
      </p:sp>
      <p:sp>
        <p:nvSpPr>
          <p:cNvPr id="295" name="Google Shape;295;p31"/>
          <p:cNvSpPr txBox="1">
            <a:spLocks noGrp="1"/>
          </p:cNvSpPr>
          <p:nvPr>
            <p:ph type="subTitle" idx="1"/>
          </p:nvPr>
        </p:nvSpPr>
        <p:spPr>
          <a:xfrm>
            <a:off x="726030" y="4134359"/>
            <a:ext cx="42831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Sachin Singhal | Anisha Desai</a:t>
            </a:r>
            <a:endParaRPr dirty="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1F1B987-7C34-4EEE-82B4-83559F04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884" y="3606917"/>
            <a:ext cx="1599819" cy="15998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5"/>
          <p:cNvSpPr txBox="1">
            <a:spLocks noGrp="1"/>
          </p:cNvSpPr>
          <p:nvPr>
            <p:ph type="title"/>
          </p:nvPr>
        </p:nvSpPr>
        <p:spPr>
          <a:xfrm>
            <a:off x="720000" y="4373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Comparison</a:t>
            </a:r>
            <a:endParaRPr dirty="0"/>
          </a:p>
        </p:txBody>
      </p:sp>
      <p:sp>
        <p:nvSpPr>
          <p:cNvPr id="2247" name="Google Shape;2247;p55"/>
          <p:cNvSpPr/>
          <p:nvPr/>
        </p:nvSpPr>
        <p:spPr>
          <a:xfrm>
            <a:off x="757550" y="1822663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55"/>
          <p:cNvSpPr txBox="1">
            <a:spLocks noGrp="1"/>
          </p:cNvSpPr>
          <p:nvPr>
            <p:ph type="subTitle" idx="4294967295"/>
          </p:nvPr>
        </p:nvSpPr>
        <p:spPr>
          <a:xfrm>
            <a:off x="833750" y="1883425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ungee"/>
                <a:ea typeface="Bungee"/>
                <a:cs typeface="Bungee"/>
                <a:sym typeface="Bungee"/>
              </a:rPr>
              <a:t>Rnn</a:t>
            </a:r>
            <a:endParaRPr sz="20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49" name="Google Shape;2249;p55"/>
          <p:cNvSpPr txBox="1">
            <a:spLocks noGrp="1"/>
          </p:cNvSpPr>
          <p:nvPr>
            <p:ph type="subTitle" idx="4294967295"/>
          </p:nvPr>
        </p:nvSpPr>
        <p:spPr>
          <a:xfrm>
            <a:off x="854226" y="2575606"/>
            <a:ext cx="20370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Accuracy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Labelled stocktwits: 79.46%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 data: 90.97%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0" name="Google Shape;2250;p55"/>
          <p:cNvSpPr/>
          <p:nvPr/>
        </p:nvSpPr>
        <p:spPr>
          <a:xfrm>
            <a:off x="2713350" y="1822663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5"/>
          <p:cNvSpPr txBox="1">
            <a:spLocks noGrp="1"/>
          </p:cNvSpPr>
          <p:nvPr>
            <p:ph type="subTitle" idx="4294967295"/>
          </p:nvPr>
        </p:nvSpPr>
        <p:spPr>
          <a:xfrm>
            <a:off x="2789550" y="1883425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ungee"/>
                <a:ea typeface="Bungee"/>
                <a:cs typeface="Bungee"/>
                <a:sym typeface="Bungee"/>
              </a:rPr>
              <a:t>lstm</a:t>
            </a:r>
            <a:endParaRPr sz="20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53" name="Google Shape;2253;p55"/>
          <p:cNvSpPr/>
          <p:nvPr/>
        </p:nvSpPr>
        <p:spPr>
          <a:xfrm>
            <a:off x="4646575" y="1822663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55"/>
          <p:cNvSpPr txBox="1">
            <a:spLocks noGrp="1"/>
          </p:cNvSpPr>
          <p:nvPr>
            <p:ph type="subTitle" idx="4294967295"/>
          </p:nvPr>
        </p:nvSpPr>
        <p:spPr>
          <a:xfrm>
            <a:off x="4722775" y="1883425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Bungee"/>
                <a:ea typeface="Bungee"/>
                <a:cs typeface="Bungee"/>
                <a:sym typeface="Bungee"/>
              </a:rPr>
              <a:t>S</a:t>
            </a:r>
            <a:r>
              <a:rPr lang="en" sz="2000" dirty="0">
                <a:latin typeface="Bungee"/>
                <a:ea typeface="Bungee"/>
                <a:cs typeface="Bungee"/>
                <a:sym typeface="Bungee"/>
              </a:rPr>
              <a:t>tacked </a:t>
            </a:r>
            <a:endParaRPr sz="20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56" name="Google Shape;2256;p55"/>
          <p:cNvSpPr/>
          <p:nvPr/>
        </p:nvSpPr>
        <p:spPr>
          <a:xfrm>
            <a:off x="6578000" y="1792605"/>
            <a:ext cx="2373900" cy="38814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5"/>
          <p:cNvSpPr txBox="1">
            <a:spLocks noGrp="1"/>
          </p:cNvSpPr>
          <p:nvPr>
            <p:ph type="subTitle" idx="4294967295"/>
          </p:nvPr>
        </p:nvSpPr>
        <p:spPr>
          <a:xfrm>
            <a:off x="6577999" y="1792606"/>
            <a:ext cx="2566001" cy="421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Bungee"/>
                <a:ea typeface="Bungee"/>
                <a:cs typeface="Bungee"/>
                <a:sym typeface="Bungee"/>
              </a:rPr>
              <a:t>B</a:t>
            </a:r>
            <a:r>
              <a:rPr lang="en" sz="2000" dirty="0">
                <a:latin typeface="Bungee"/>
                <a:ea typeface="Bungee"/>
                <a:cs typeface="Bungee"/>
                <a:sym typeface="Bungee"/>
              </a:rPr>
              <a:t>idirectional</a:t>
            </a:r>
            <a:r>
              <a:rPr lang="en" sz="1800" dirty="0">
                <a:latin typeface="Bungee"/>
                <a:ea typeface="Bungee"/>
                <a:cs typeface="Bungee"/>
                <a:sym typeface="Bungee"/>
              </a:rPr>
              <a:t> </a:t>
            </a:r>
            <a:endParaRPr sz="1800" dirty="0">
              <a:latin typeface="Bungee"/>
              <a:ea typeface="Bungee"/>
              <a:cs typeface="Bungee"/>
              <a:sym typeface="Bungee"/>
            </a:endParaRPr>
          </a:p>
        </p:txBody>
      </p:sp>
      <p:cxnSp>
        <p:nvCxnSpPr>
          <p:cNvPr id="2259" name="Google Shape;2259;p55"/>
          <p:cNvCxnSpPr/>
          <p:nvPr/>
        </p:nvCxnSpPr>
        <p:spPr>
          <a:xfrm rot="10800000">
            <a:off x="794725" y="2347350"/>
            <a:ext cx="0" cy="1039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260" name="Google Shape;2260;p55"/>
          <p:cNvCxnSpPr/>
          <p:nvPr/>
        </p:nvCxnSpPr>
        <p:spPr>
          <a:xfrm rot="10800000">
            <a:off x="2730050" y="2347350"/>
            <a:ext cx="0" cy="1039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261" name="Google Shape;2261;p55"/>
          <p:cNvCxnSpPr/>
          <p:nvPr/>
        </p:nvCxnSpPr>
        <p:spPr>
          <a:xfrm rot="10800000">
            <a:off x="4707612" y="2347350"/>
            <a:ext cx="0" cy="1039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262" name="Google Shape;2262;p55"/>
          <p:cNvCxnSpPr/>
          <p:nvPr/>
        </p:nvCxnSpPr>
        <p:spPr>
          <a:xfrm rot="10800000">
            <a:off x="6709655" y="2347350"/>
            <a:ext cx="0" cy="1039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chemeClr val="accent6"/>
            </a:outerShdw>
          </a:effectLst>
        </p:spPr>
      </p:cxnSp>
      <p:sp>
        <p:nvSpPr>
          <p:cNvPr id="75" name="Google Shape;2249;p55">
            <a:extLst>
              <a:ext uri="{FF2B5EF4-FFF2-40B4-BE49-F238E27FC236}">
                <a16:creationId xmlns:a16="http://schemas.microsoft.com/office/drawing/2014/main" id="{79B0C101-6469-4D55-958C-613C2DD31BCE}"/>
              </a:ext>
            </a:extLst>
          </p:cNvPr>
          <p:cNvSpPr txBox="1">
            <a:spLocks/>
          </p:cNvSpPr>
          <p:nvPr/>
        </p:nvSpPr>
        <p:spPr>
          <a:xfrm>
            <a:off x="2789550" y="2555837"/>
            <a:ext cx="2037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b="1" u="sng" dirty="0"/>
              <a:t>Accuracy</a:t>
            </a:r>
          </a:p>
          <a:p>
            <a:pPr marL="0" indent="0">
              <a:buFont typeface="Inter"/>
              <a:buNone/>
            </a:pPr>
            <a:r>
              <a:rPr lang="en-US" dirty="0"/>
              <a:t>Labelled </a:t>
            </a:r>
            <a:r>
              <a:rPr lang="en-US" dirty="0" err="1"/>
              <a:t>stocktwits</a:t>
            </a:r>
            <a:r>
              <a:rPr lang="en-US" dirty="0"/>
              <a:t>: 82.70%</a:t>
            </a:r>
          </a:p>
          <a:p>
            <a:pPr marL="0" indent="0">
              <a:buFont typeface="Inter"/>
              <a:buNone/>
            </a:pPr>
            <a:r>
              <a:rPr lang="en-US" dirty="0"/>
              <a:t>VA data: 91.19%</a:t>
            </a:r>
          </a:p>
          <a:p>
            <a:pPr marL="0" indent="0">
              <a:buFont typeface="Inter"/>
              <a:buNone/>
            </a:pPr>
            <a:endParaRPr lang="en-US" dirty="0"/>
          </a:p>
        </p:txBody>
      </p:sp>
      <p:sp>
        <p:nvSpPr>
          <p:cNvPr id="76" name="Google Shape;2249;p55">
            <a:extLst>
              <a:ext uri="{FF2B5EF4-FFF2-40B4-BE49-F238E27FC236}">
                <a16:creationId xmlns:a16="http://schemas.microsoft.com/office/drawing/2014/main" id="{32E032F5-9509-4BE3-B8C2-B3A5DFB29015}"/>
              </a:ext>
            </a:extLst>
          </p:cNvPr>
          <p:cNvSpPr txBox="1">
            <a:spLocks/>
          </p:cNvSpPr>
          <p:nvPr/>
        </p:nvSpPr>
        <p:spPr>
          <a:xfrm>
            <a:off x="4754650" y="2574371"/>
            <a:ext cx="2037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b="1" u="sng" dirty="0"/>
              <a:t>Accuracy</a:t>
            </a:r>
          </a:p>
          <a:p>
            <a:pPr marL="0" indent="0">
              <a:buFont typeface="Inter"/>
              <a:buNone/>
            </a:pPr>
            <a:r>
              <a:rPr lang="en-US" dirty="0"/>
              <a:t>Labelled </a:t>
            </a:r>
            <a:r>
              <a:rPr lang="en-US" dirty="0" err="1"/>
              <a:t>stocktwits</a:t>
            </a:r>
            <a:r>
              <a:rPr lang="en-US" dirty="0"/>
              <a:t>: 80.90% </a:t>
            </a:r>
          </a:p>
          <a:p>
            <a:pPr marL="0" indent="0">
              <a:buFont typeface="Inter"/>
              <a:buNone/>
            </a:pPr>
            <a:r>
              <a:rPr lang="en-US" dirty="0"/>
              <a:t>VA data: 91.54%</a:t>
            </a:r>
          </a:p>
          <a:p>
            <a:pPr marL="0" indent="0">
              <a:buFont typeface="Inter"/>
              <a:buNone/>
            </a:pPr>
            <a:endParaRPr lang="en-US" dirty="0"/>
          </a:p>
        </p:txBody>
      </p:sp>
      <p:sp>
        <p:nvSpPr>
          <p:cNvPr id="77" name="Google Shape;2249;p55">
            <a:extLst>
              <a:ext uri="{FF2B5EF4-FFF2-40B4-BE49-F238E27FC236}">
                <a16:creationId xmlns:a16="http://schemas.microsoft.com/office/drawing/2014/main" id="{EEB3E76B-6857-41BC-823E-46D8F74CD8D3}"/>
              </a:ext>
            </a:extLst>
          </p:cNvPr>
          <p:cNvSpPr txBox="1">
            <a:spLocks/>
          </p:cNvSpPr>
          <p:nvPr/>
        </p:nvSpPr>
        <p:spPr>
          <a:xfrm>
            <a:off x="6791650" y="2581230"/>
            <a:ext cx="2037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b="1" u="sng" dirty="0"/>
              <a:t>Accuracy</a:t>
            </a:r>
          </a:p>
          <a:p>
            <a:pPr marL="0" indent="0">
              <a:buFont typeface="Inter"/>
              <a:buNone/>
            </a:pPr>
            <a:r>
              <a:rPr lang="en-US" dirty="0"/>
              <a:t>Labelled </a:t>
            </a:r>
            <a:r>
              <a:rPr lang="en-US" dirty="0" err="1"/>
              <a:t>stocktwits</a:t>
            </a:r>
            <a:r>
              <a:rPr lang="en-US" dirty="0"/>
              <a:t>: 82.23%</a:t>
            </a:r>
          </a:p>
          <a:p>
            <a:pPr marL="0" indent="0">
              <a:buFont typeface="Inter"/>
              <a:buNone/>
            </a:pPr>
            <a:r>
              <a:rPr lang="en-US" dirty="0"/>
              <a:t>VA data: 91.89%</a:t>
            </a:r>
          </a:p>
          <a:p>
            <a:pPr marL="0" indent="0">
              <a:buFont typeface="Inter"/>
              <a:buNone/>
            </a:pPr>
            <a:endParaRPr lang="en-US" dirty="0"/>
          </a:p>
        </p:txBody>
      </p:sp>
      <p:sp>
        <p:nvSpPr>
          <p:cNvPr id="31" name="Google Shape;2249;p55">
            <a:extLst>
              <a:ext uri="{FF2B5EF4-FFF2-40B4-BE49-F238E27FC236}">
                <a16:creationId xmlns:a16="http://schemas.microsoft.com/office/drawing/2014/main" id="{1F2DA0D9-0C1F-41A7-A45A-33C401349D12}"/>
              </a:ext>
            </a:extLst>
          </p:cNvPr>
          <p:cNvSpPr txBox="1">
            <a:spLocks/>
          </p:cNvSpPr>
          <p:nvPr/>
        </p:nvSpPr>
        <p:spPr>
          <a:xfrm>
            <a:off x="3706983" y="4426017"/>
            <a:ext cx="3915135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/>
              <a:t>Epochs =32</a:t>
            </a:r>
          </a:p>
          <a:p>
            <a:pPr marL="0" indent="0">
              <a:buFont typeface="Inter"/>
              <a:buNone/>
            </a:pPr>
            <a:r>
              <a:rPr lang="en-US" sz="1400" dirty="0" err="1"/>
              <a:t>Vocab_size</a:t>
            </a:r>
            <a:r>
              <a:rPr lang="en-US" sz="1400" dirty="0"/>
              <a:t> = 20000</a:t>
            </a:r>
          </a:p>
          <a:p>
            <a:pPr marL="0" indent="0">
              <a:buNone/>
            </a:pPr>
            <a:r>
              <a:rPr lang="en-US" sz="1400" dirty="0"/>
              <a:t>Train/test split = 80/20</a:t>
            </a:r>
          </a:p>
          <a:p>
            <a:pPr marL="0" indent="0">
              <a:buFont typeface="Inter"/>
              <a:buNone/>
            </a:pPr>
            <a:endParaRPr lang="en-US" dirty="0"/>
          </a:p>
          <a:p>
            <a:pPr marL="0" indent="0">
              <a:buFont typeface="Inter"/>
              <a:buNone/>
            </a:pPr>
            <a:endParaRPr lang="en-US" dirty="0"/>
          </a:p>
          <a:p>
            <a:pPr marL="0" indent="0">
              <a:buFont typeface="Inter"/>
              <a:buNone/>
            </a:pPr>
            <a:endParaRPr lang="en-US" dirty="0"/>
          </a:p>
        </p:txBody>
      </p:sp>
      <p:sp>
        <p:nvSpPr>
          <p:cNvPr id="32" name="Google Shape;1286;p42">
            <a:extLst>
              <a:ext uri="{FF2B5EF4-FFF2-40B4-BE49-F238E27FC236}">
                <a16:creationId xmlns:a16="http://schemas.microsoft.com/office/drawing/2014/main" id="{4A110B11-018A-4037-8296-C6F83916C782}"/>
              </a:ext>
            </a:extLst>
          </p:cNvPr>
          <p:cNvSpPr/>
          <p:nvPr/>
        </p:nvSpPr>
        <p:spPr>
          <a:xfrm>
            <a:off x="1121870" y="3545170"/>
            <a:ext cx="7945290" cy="1209856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131A5-CC7B-4845-B4D4-D0C2AD634FC9}"/>
              </a:ext>
            </a:extLst>
          </p:cNvPr>
          <p:cNvSpPr txBox="1"/>
          <p:nvPr/>
        </p:nvSpPr>
        <p:spPr>
          <a:xfrm>
            <a:off x="5991624" y="3831331"/>
            <a:ext cx="27067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Optimizer = RMSprop</a:t>
            </a:r>
          </a:p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Learning rate = 0.001</a:t>
            </a:r>
          </a:p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Loss = ‘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sym typeface="Inter"/>
              </a:rPr>
              <a:t>binary_cross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 entropy’</a:t>
            </a:r>
          </a:p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Activation function = sigmoid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60BA75-CA92-4D1F-B5C0-0F49B6779D59}"/>
              </a:ext>
            </a:extLst>
          </p:cNvPr>
          <p:cNvSpPr txBox="1"/>
          <p:nvPr/>
        </p:nvSpPr>
        <p:spPr>
          <a:xfrm>
            <a:off x="1248656" y="3505638"/>
            <a:ext cx="664668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sz="2000" dirty="0">
                <a:solidFill>
                  <a:schemeClr val="dk1"/>
                </a:solidFill>
                <a:latin typeface="Bungee"/>
                <a:sym typeface="Inter"/>
              </a:rPr>
              <a:t>Parameters</a:t>
            </a:r>
          </a:p>
        </p:txBody>
      </p:sp>
      <p:sp>
        <p:nvSpPr>
          <p:cNvPr id="37" name="Google Shape;2249;p55">
            <a:extLst>
              <a:ext uri="{FF2B5EF4-FFF2-40B4-BE49-F238E27FC236}">
                <a16:creationId xmlns:a16="http://schemas.microsoft.com/office/drawing/2014/main" id="{150D570F-809B-4BEE-A940-1DCE6787EB6D}"/>
              </a:ext>
            </a:extLst>
          </p:cNvPr>
          <p:cNvSpPr txBox="1">
            <a:spLocks/>
          </p:cNvSpPr>
          <p:nvPr/>
        </p:nvSpPr>
        <p:spPr>
          <a:xfrm>
            <a:off x="1435643" y="4304830"/>
            <a:ext cx="3915135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 err="1"/>
              <a:t>Max_features</a:t>
            </a:r>
            <a:r>
              <a:rPr lang="en-US" sz="1400" dirty="0"/>
              <a:t> =20000</a:t>
            </a:r>
          </a:p>
          <a:p>
            <a:pPr marL="0" indent="0">
              <a:buFont typeface="Inter"/>
              <a:buNone/>
            </a:pPr>
            <a:r>
              <a:rPr lang="en-US" sz="1400" dirty="0" err="1"/>
              <a:t>Max_len</a:t>
            </a:r>
            <a:r>
              <a:rPr lang="en-US" sz="1400" dirty="0"/>
              <a:t> = 50</a:t>
            </a:r>
          </a:p>
          <a:p>
            <a:pPr marL="0" indent="0">
              <a:buFont typeface="Inter"/>
              <a:buNone/>
            </a:pPr>
            <a:r>
              <a:rPr lang="en-US" sz="1400" dirty="0" err="1"/>
              <a:t>Batch_size</a:t>
            </a:r>
            <a:r>
              <a:rPr lang="en-US" sz="1400" dirty="0"/>
              <a:t> = 128</a:t>
            </a:r>
          </a:p>
          <a:p>
            <a:pPr marL="0" indent="0">
              <a:buFont typeface="Inter"/>
              <a:buNone/>
            </a:pPr>
            <a:endParaRPr lang="en-US" dirty="0"/>
          </a:p>
          <a:p>
            <a:pPr marL="0" indent="0">
              <a:buFont typeface="Inter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802" name="Google Shape;802;p38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8"/>
          <p:cNvSpPr/>
          <p:nvPr/>
        </p:nvSpPr>
        <p:spPr>
          <a:xfrm rot="-429159">
            <a:off x="-630229" y="3897988"/>
            <a:ext cx="2308537" cy="1632018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06" name="Google Shape;806;p38"/>
          <p:cNvSpPr/>
          <p:nvPr/>
        </p:nvSpPr>
        <p:spPr>
          <a:xfrm rot="-429159">
            <a:off x="-825544" y="3576338"/>
            <a:ext cx="2308537" cy="1962762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2DED32-0495-4552-AEB8-BB27C8C8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29" y="1614667"/>
            <a:ext cx="3626002" cy="1386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4D7BBB-4CC5-4099-BEBA-DE6B62B4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3" y="1632784"/>
            <a:ext cx="3719834" cy="137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5F52F3-C8F9-4D00-97D4-852AC42CB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84" y="3440253"/>
            <a:ext cx="3742892" cy="15524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13F76E-41FA-4B4C-B7D2-875CA90B1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028" y="3419395"/>
            <a:ext cx="3626003" cy="1573354"/>
          </a:xfrm>
          <a:prstGeom prst="rect">
            <a:avLst/>
          </a:prstGeom>
        </p:spPr>
      </p:pic>
      <p:sp>
        <p:nvSpPr>
          <p:cNvPr id="32" name="Google Shape;2248;p55">
            <a:extLst>
              <a:ext uri="{FF2B5EF4-FFF2-40B4-BE49-F238E27FC236}">
                <a16:creationId xmlns:a16="http://schemas.microsoft.com/office/drawing/2014/main" id="{0ACAE59C-C19F-4144-99F5-1E3E120A0565}"/>
              </a:ext>
            </a:extLst>
          </p:cNvPr>
          <p:cNvSpPr txBox="1">
            <a:spLocks/>
          </p:cNvSpPr>
          <p:nvPr/>
        </p:nvSpPr>
        <p:spPr>
          <a:xfrm>
            <a:off x="1456156" y="1272197"/>
            <a:ext cx="1710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buFont typeface="Inter"/>
              <a:buNone/>
            </a:pPr>
            <a:r>
              <a:rPr lang="en-IN" sz="2000" dirty="0" err="1">
                <a:latin typeface="Bungee"/>
                <a:ea typeface="Bungee"/>
                <a:cs typeface="Bungee"/>
                <a:sym typeface="Bungee"/>
              </a:rPr>
              <a:t>Rnn</a:t>
            </a:r>
            <a:endParaRPr lang="en-IN" sz="20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4" name="Google Shape;2248;p55">
            <a:extLst>
              <a:ext uri="{FF2B5EF4-FFF2-40B4-BE49-F238E27FC236}">
                <a16:creationId xmlns:a16="http://schemas.microsoft.com/office/drawing/2014/main" id="{053C8269-5321-49DA-B4B4-37316254B15F}"/>
              </a:ext>
            </a:extLst>
          </p:cNvPr>
          <p:cNvSpPr txBox="1">
            <a:spLocks/>
          </p:cNvSpPr>
          <p:nvPr/>
        </p:nvSpPr>
        <p:spPr>
          <a:xfrm>
            <a:off x="5948931" y="1245513"/>
            <a:ext cx="1710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buFont typeface="Inter"/>
              <a:buNone/>
            </a:pPr>
            <a:r>
              <a:rPr lang="en-IN" sz="2000" dirty="0">
                <a:latin typeface="Bungee"/>
                <a:ea typeface="Bungee"/>
                <a:cs typeface="Bungee"/>
                <a:sym typeface="Bungee"/>
              </a:rPr>
              <a:t>LSTM</a:t>
            </a:r>
          </a:p>
        </p:txBody>
      </p:sp>
      <p:sp>
        <p:nvSpPr>
          <p:cNvPr id="35" name="Google Shape;2248;p55">
            <a:extLst>
              <a:ext uri="{FF2B5EF4-FFF2-40B4-BE49-F238E27FC236}">
                <a16:creationId xmlns:a16="http://schemas.microsoft.com/office/drawing/2014/main" id="{26A2AB20-0936-48B5-B8B3-95C66014D0DB}"/>
              </a:ext>
            </a:extLst>
          </p:cNvPr>
          <p:cNvSpPr txBox="1">
            <a:spLocks/>
          </p:cNvSpPr>
          <p:nvPr/>
        </p:nvSpPr>
        <p:spPr>
          <a:xfrm>
            <a:off x="1169230" y="3115800"/>
            <a:ext cx="2426897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buFont typeface="Inter"/>
              <a:buNone/>
            </a:pPr>
            <a:r>
              <a:rPr lang="en-IN" sz="2000" dirty="0">
                <a:latin typeface="Bungee"/>
                <a:ea typeface="Bungee"/>
                <a:cs typeface="Bungee"/>
                <a:sym typeface="Bungee"/>
              </a:rPr>
              <a:t>Stacked </a:t>
            </a:r>
            <a:r>
              <a:rPr lang="en-IN" sz="2000" dirty="0" err="1">
                <a:latin typeface="Bungee"/>
                <a:ea typeface="Bungee"/>
                <a:cs typeface="Bungee"/>
                <a:sym typeface="Bungee"/>
              </a:rPr>
              <a:t>Lstm</a:t>
            </a:r>
            <a:endParaRPr lang="en-IN" sz="20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6" name="Google Shape;2248;p55">
            <a:extLst>
              <a:ext uri="{FF2B5EF4-FFF2-40B4-BE49-F238E27FC236}">
                <a16:creationId xmlns:a16="http://schemas.microsoft.com/office/drawing/2014/main" id="{6FA08F5B-AA33-445C-A0A7-99E048B47423}"/>
              </a:ext>
            </a:extLst>
          </p:cNvPr>
          <p:cNvSpPr txBox="1">
            <a:spLocks/>
          </p:cNvSpPr>
          <p:nvPr/>
        </p:nvSpPr>
        <p:spPr>
          <a:xfrm>
            <a:off x="5238389" y="3120631"/>
            <a:ext cx="3518944" cy="19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buFont typeface="Inter"/>
              <a:buNone/>
            </a:pPr>
            <a:r>
              <a:rPr lang="en-IN" sz="2000" dirty="0">
                <a:latin typeface="Bungee"/>
                <a:ea typeface="Bungee"/>
                <a:cs typeface="Bungee"/>
                <a:sym typeface="Bungee"/>
              </a:rPr>
              <a:t>Bidirectional </a:t>
            </a:r>
            <a:r>
              <a:rPr lang="en-IN" sz="2000" dirty="0" err="1">
                <a:latin typeface="Bungee"/>
                <a:ea typeface="Bungee"/>
                <a:cs typeface="Bungee"/>
                <a:sym typeface="Bungee"/>
              </a:rPr>
              <a:t>Lstm</a:t>
            </a:r>
            <a:endParaRPr lang="en-IN" sz="2000" dirty="0">
              <a:latin typeface="Bungee"/>
              <a:ea typeface="Bungee"/>
              <a:cs typeface="Bungee"/>
              <a:sym typeface="Bungee"/>
            </a:endParaRPr>
          </a:p>
        </p:txBody>
      </p:sp>
    </p:spTree>
    <p:extLst>
      <p:ext uri="{BB962C8B-B14F-4D97-AF65-F5344CB8AC3E}">
        <p14:creationId xmlns:p14="http://schemas.microsoft.com/office/powerpoint/2010/main" val="62701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/>
          <p:nvPr/>
        </p:nvSpPr>
        <p:spPr>
          <a:xfrm>
            <a:off x="1367328" y="3787650"/>
            <a:ext cx="2493781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score predictions</a:t>
            </a:r>
            <a:endParaRPr dirty="0"/>
          </a:p>
        </p:txBody>
      </p:sp>
      <p:sp>
        <p:nvSpPr>
          <p:cNvPr id="781" name="Google Shape;781;p38"/>
          <p:cNvSpPr txBox="1">
            <a:spLocks noGrp="1"/>
          </p:cNvSpPr>
          <p:nvPr>
            <p:ph type="subTitle" idx="1"/>
          </p:nvPr>
        </p:nvSpPr>
        <p:spPr>
          <a:xfrm>
            <a:off x="1596582" y="4006515"/>
            <a:ext cx="2112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Stocktwits labelled data</a:t>
            </a:r>
            <a:endParaRPr sz="1600" dirty="0"/>
          </a:p>
        </p:txBody>
      </p:sp>
      <p:sp>
        <p:nvSpPr>
          <p:cNvPr id="783" name="Google Shape;783;p38"/>
          <p:cNvSpPr txBox="1">
            <a:spLocks noGrp="1"/>
          </p:cNvSpPr>
          <p:nvPr>
            <p:ph type="subTitle" idx="3"/>
          </p:nvPr>
        </p:nvSpPr>
        <p:spPr>
          <a:xfrm>
            <a:off x="5426925" y="3967225"/>
            <a:ext cx="2112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V</a:t>
            </a:r>
            <a:r>
              <a:rPr lang="en" sz="1600" dirty="0"/>
              <a:t>irgin america data</a:t>
            </a:r>
            <a:endParaRPr sz="1600" dirty="0"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802" name="Google Shape;802;p38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8"/>
          <p:cNvSpPr/>
          <p:nvPr/>
        </p:nvSpPr>
        <p:spPr>
          <a:xfrm rot="-429159">
            <a:off x="-630229" y="3897988"/>
            <a:ext cx="2308537" cy="1632018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06" name="Google Shape;806;p38"/>
          <p:cNvSpPr/>
          <p:nvPr/>
        </p:nvSpPr>
        <p:spPr>
          <a:xfrm rot="-429159">
            <a:off x="-825544" y="3576338"/>
            <a:ext cx="2308537" cy="1962762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33" name="Google Shape;776;p38">
            <a:extLst>
              <a:ext uri="{FF2B5EF4-FFF2-40B4-BE49-F238E27FC236}">
                <a16:creationId xmlns:a16="http://schemas.microsoft.com/office/drawing/2014/main" id="{E9F32CF7-7850-4131-8601-B2967142DE22}"/>
              </a:ext>
            </a:extLst>
          </p:cNvPr>
          <p:cNvSpPr/>
          <p:nvPr/>
        </p:nvSpPr>
        <p:spPr>
          <a:xfrm>
            <a:off x="5236035" y="3787650"/>
            <a:ext cx="2493781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4B1E8-DBE7-46DB-A261-183C3854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67" y="1347397"/>
            <a:ext cx="3329917" cy="218199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EE5718B-76AD-4EB0-8CC5-8A079845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88" y="1295506"/>
            <a:ext cx="3390958" cy="2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dataset</a:t>
            </a:r>
            <a:endParaRPr dirty="0"/>
          </a:p>
        </p:txBody>
      </p:sp>
      <p:pic>
        <p:nvPicPr>
          <p:cNvPr id="1000" name="Picture 999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E3E023F-78CD-45DE-823F-F384127FE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24" y="970273"/>
            <a:ext cx="3414010" cy="3442225"/>
          </a:xfrm>
          <a:prstGeom prst="rect">
            <a:avLst/>
          </a:prstGeom>
        </p:spPr>
      </p:pic>
      <p:sp>
        <p:nvSpPr>
          <p:cNvPr id="1005" name="Google Shape;2284;p57">
            <a:extLst>
              <a:ext uri="{FF2B5EF4-FFF2-40B4-BE49-F238E27FC236}">
                <a16:creationId xmlns:a16="http://schemas.microsoft.com/office/drawing/2014/main" id="{CAB375FE-23F6-463F-B4A5-DCB1DDACC8C7}"/>
              </a:ext>
            </a:extLst>
          </p:cNvPr>
          <p:cNvSpPr txBox="1">
            <a:spLocks/>
          </p:cNvSpPr>
          <p:nvPr/>
        </p:nvSpPr>
        <p:spPr>
          <a:xfrm>
            <a:off x="796841" y="1769624"/>
            <a:ext cx="40850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dk1"/>
              </a:buClr>
              <a:buSzPts val="3200"/>
            </a:pPr>
            <a:r>
              <a:rPr lang="en-IN" sz="2000" dirty="0">
                <a:solidFill>
                  <a:schemeClr val="dk1"/>
                </a:solidFill>
                <a:latin typeface="Bungee"/>
                <a:sym typeface="Bungee"/>
              </a:rPr>
              <a:t>Total Tweets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3200"/>
            </a:pPr>
            <a:r>
              <a:rPr lang="en-IN" sz="2000" dirty="0">
                <a:solidFill>
                  <a:schemeClr val="dk1"/>
                </a:solidFill>
                <a:latin typeface="Bungee"/>
                <a:sym typeface="Bungee"/>
              </a:rPr>
              <a:t> </a:t>
            </a:r>
            <a:r>
              <a:rPr lang="en-IN" sz="2000" u="sng" dirty="0">
                <a:solidFill>
                  <a:schemeClr val="dk1"/>
                </a:solidFill>
                <a:latin typeface="Bungee"/>
                <a:sym typeface="Bungee"/>
              </a:rPr>
              <a:t>65,007</a:t>
            </a:r>
            <a:r>
              <a:rPr lang="en-IN" sz="2000" dirty="0">
                <a:solidFill>
                  <a:schemeClr val="dk1"/>
                </a:solidFill>
                <a:latin typeface="Bungee"/>
                <a:sym typeface="Bungee"/>
              </a:rPr>
              <a:t> </a:t>
            </a:r>
            <a:endParaRPr lang="en-IN" sz="1050" dirty="0"/>
          </a:p>
        </p:txBody>
      </p:sp>
      <p:sp>
        <p:nvSpPr>
          <p:cNvPr id="1006" name="Google Shape;1286;p42">
            <a:extLst>
              <a:ext uri="{FF2B5EF4-FFF2-40B4-BE49-F238E27FC236}">
                <a16:creationId xmlns:a16="http://schemas.microsoft.com/office/drawing/2014/main" id="{0A3EFEE3-8E05-4AC1-B96B-AC9FF0851005}"/>
              </a:ext>
            </a:extLst>
          </p:cNvPr>
          <p:cNvSpPr/>
          <p:nvPr/>
        </p:nvSpPr>
        <p:spPr>
          <a:xfrm>
            <a:off x="550949" y="1451046"/>
            <a:ext cx="4455435" cy="1209856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286;p42">
            <a:extLst>
              <a:ext uri="{FF2B5EF4-FFF2-40B4-BE49-F238E27FC236}">
                <a16:creationId xmlns:a16="http://schemas.microsoft.com/office/drawing/2014/main" id="{393E21BE-EB02-49B0-AB0C-72B664F6B57C}"/>
              </a:ext>
            </a:extLst>
          </p:cNvPr>
          <p:cNvSpPr/>
          <p:nvPr/>
        </p:nvSpPr>
        <p:spPr>
          <a:xfrm>
            <a:off x="445912" y="3019210"/>
            <a:ext cx="4560473" cy="143999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TextBox 1007">
            <a:extLst>
              <a:ext uri="{FF2B5EF4-FFF2-40B4-BE49-F238E27FC236}">
                <a16:creationId xmlns:a16="http://schemas.microsoft.com/office/drawing/2014/main" id="{C84AD29C-C948-4841-B1F6-FF14B9360A6D}"/>
              </a:ext>
            </a:extLst>
          </p:cNvPr>
          <p:cNvSpPr txBox="1"/>
          <p:nvPr/>
        </p:nvSpPr>
        <p:spPr>
          <a:xfrm>
            <a:off x="445911" y="3062619"/>
            <a:ext cx="45604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3200"/>
            </a:pPr>
            <a:r>
              <a:rPr lang="en-IN" sz="1600" dirty="0">
                <a:solidFill>
                  <a:schemeClr val="dk1"/>
                </a:solidFill>
                <a:latin typeface="Bungee"/>
                <a:sym typeface="Bungee"/>
              </a:rPr>
              <a:t>Actual Sentiments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3200"/>
            </a:pPr>
            <a:r>
              <a:rPr lang="en-IN" sz="1600" dirty="0">
                <a:solidFill>
                  <a:schemeClr val="dk1"/>
                </a:solidFill>
                <a:latin typeface="Bungee"/>
                <a:sym typeface="Bungee"/>
              </a:rPr>
              <a:t> were extracted from Yahoo finance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3200"/>
            </a:pPr>
            <a:r>
              <a:rPr lang="en-IN" sz="1600" dirty="0">
                <a:solidFill>
                  <a:schemeClr val="dk1"/>
                </a:solidFill>
                <a:latin typeface="Bungee"/>
                <a:sym typeface="Bungee"/>
              </a:rPr>
              <a:t> </a:t>
            </a:r>
            <a:endParaRPr lang="en-IN" sz="1600" dirty="0">
              <a:solidFill>
                <a:schemeClr val="dk1"/>
              </a:solidFill>
              <a:latin typeface="Bungee"/>
            </a:endParaRPr>
          </a:p>
        </p:txBody>
      </p:sp>
      <p:sp>
        <p:nvSpPr>
          <p:cNvPr id="1009" name="Google Shape;2068;p53">
            <a:extLst>
              <a:ext uri="{FF2B5EF4-FFF2-40B4-BE49-F238E27FC236}">
                <a16:creationId xmlns:a16="http://schemas.microsoft.com/office/drawing/2014/main" id="{3265D651-69F5-4F40-887D-2AB731EC46D6}"/>
              </a:ext>
            </a:extLst>
          </p:cNvPr>
          <p:cNvSpPr txBox="1">
            <a:spLocks/>
          </p:cNvSpPr>
          <p:nvPr/>
        </p:nvSpPr>
        <p:spPr>
          <a:xfrm>
            <a:off x="311442" y="4000743"/>
            <a:ext cx="4829412" cy="2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IF (Closing Price – Opening Price) &gt; 0, </a:t>
            </a:r>
          </a:p>
          <a:p>
            <a:pPr marL="0" indent="0" algn="ctr">
              <a:buNone/>
            </a:pPr>
            <a:r>
              <a:rPr lang="en-US" sz="1400" dirty="0"/>
              <a:t>then 1 else 0</a:t>
            </a:r>
          </a:p>
        </p:txBody>
      </p:sp>
    </p:spTree>
    <p:extLst>
      <p:ext uri="{BB962C8B-B14F-4D97-AF65-F5344CB8AC3E}">
        <p14:creationId xmlns:p14="http://schemas.microsoft.com/office/powerpoint/2010/main" val="147360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/>
          <p:nvPr/>
        </p:nvSpPr>
        <p:spPr>
          <a:xfrm>
            <a:off x="137833" y="1725428"/>
            <a:ext cx="1674279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8"/>
          <p:cNvSpPr txBox="1">
            <a:spLocks noGrp="1"/>
          </p:cNvSpPr>
          <p:nvPr>
            <p:ph type="title"/>
          </p:nvPr>
        </p:nvSpPr>
        <p:spPr>
          <a:xfrm>
            <a:off x="137833" y="374688"/>
            <a:ext cx="8552809" cy="552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Aggregated sentiment for a day</a:t>
            </a:r>
            <a:endParaRPr dirty="0"/>
          </a:p>
        </p:txBody>
      </p:sp>
      <p:sp>
        <p:nvSpPr>
          <p:cNvPr id="781" name="Google Shape;781;p38"/>
          <p:cNvSpPr txBox="1">
            <a:spLocks noGrp="1"/>
          </p:cNvSpPr>
          <p:nvPr>
            <p:ph type="subTitle" idx="1"/>
          </p:nvPr>
        </p:nvSpPr>
        <p:spPr>
          <a:xfrm>
            <a:off x="270036" y="2018469"/>
            <a:ext cx="1442206" cy="230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Stocktwits labelled data</a:t>
            </a:r>
            <a:endParaRPr sz="1400" dirty="0"/>
          </a:p>
        </p:txBody>
      </p:sp>
      <p:sp>
        <p:nvSpPr>
          <p:cNvPr id="783" name="Google Shape;783;p38"/>
          <p:cNvSpPr txBox="1">
            <a:spLocks noGrp="1"/>
          </p:cNvSpPr>
          <p:nvPr>
            <p:ph type="subTitle" idx="3"/>
          </p:nvPr>
        </p:nvSpPr>
        <p:spPr>
          <a:xfrm>
            <a:off x="344890" y="3608816"/>
            <a:ext cx="1292498" cy="210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V</a:t>
            </a:r>
            <a:r>
              <a:rPr lang="en" sz="1400" dirty="0"/>
              <a:t>irgin america data</a:t>
            </a:r>
            <a:endParaRPr sz="1400" dirty="0"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802" name="Google Shape;802;p38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8"/>
          <p:cNvSpPr/>
          <p:nvPr/>
        </p:nvSpPr>
        <p:spPr>
          <a:xfrm rot="-429159">
            <a:off x="-630229" y="3897988"/>
            <a:ext cx="2308537" cy="1632018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06" name="Google Shape;806;p38"/>
          <p:cNvSpPr/>
          <p:nvPr/>
        </p:nvSpPr>
        <p:spPr>
          <a:xfrm rot="-429159">
            <a:off x="-825544" y="3576338"/>
            <a:ext cx="2308537" cy="1962762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33" name="Google Shape;776;p38">
            <a:extLst>
              <a:ext uri="{FF2B5EF4-FFF2-40B4-BE49-F238E27FC236}">
                <a16:creationId xmlns:a16="http://schemas.microsoft.com/office/drawing/2014/main" id="{E9F32CF7-7850-4131-8601-B2967142DE22}"/>
              </a:ext>
            </a:extLst>
          </p:cNvPr>
          <p:cNvSpPr/>
          <p:nvPr/>
        </p:nvSpPr>
        <p:spPr>
          <a:xfrm>
            <a:off x="137833" y="3365028"/>
            <a:ext cx="1674279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23813-D4BE-4D8F-B9C1-608A552A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83" y="3037575"/>
            <a:ext cx="6787583" cy="1760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D5377-91EC-4D21-B59E-AAF08BB24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81" y="1296355"/>
            <a:ext cx="6808986" cy="15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9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accuracy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F18678-0FAC-4276-975D-9431C981D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09763"/>
              </p:ext>
            </p:extLst>
          </p:nvPr>
        </p:nvGraphicFramePr>
        <p:xfrm>
          <a:off x="1602834" y="2233653"/>
          <a:ext cx="5778000" cy="2351670"/>
        </p:xfrm>
        <a:graphic>
          <a:graphicData uri="http://schemas.openxmlformats.org/drawingml/2006/table">
            <a:tbl>
              <a:tblPr>
                <a:noFill/>
                <a:tableStyleId>{6878B851-4F16-4699-9178-9BBB7ABFF8F4}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781872003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1142941839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799832365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Labelled Stocktwits</a:t>
                      </a:r>
                      <a:endParaRPr sz="160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VA data</a:t>
                      </a:r>
                      <a:endParaRPr sz="160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04371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Threshold</a:t>
                      </a:r>
                      <a:endParaRPr sz="160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1600" b="0" i="0" u="none" strike="noStrike" cap="none">
                        <a:solidFill>
                          <a:schemeClr val="dk1"/>
                        </a:solidFill>
                        <a:latin typeface="Inter"/>
                        <a:ea typeface="Inter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b="0" i="0" u="none" strike="noStrike" cap="none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Arial"/>
                          <a:sym typeface="Arial"/>
                        </a:rPr>
                        <a:t>0.73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1600" b="0" i="0" u="none" strike="noStrike" cap="none">
                        <a:solidFill>
                          <a:schemeClr val="dk1"/>
                        </a:solidFill>
                        <a:latin typeface="Inter"/>
                        <a:ea typeface="Inter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b="0" i="0" u="none" strike="noStrike" cap="none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Arial"/>
                          <a:sym typeface="Arial"/>
                        </a:rPr>
                        <a:t>0.38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573811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accuracy</a:t>
                      </a:r>
                      <a:endParaRPr sz="160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54 %</a:t>
                      </a:r>
                      <a:endParaRPr sz="16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135948"/>
                  </a:ext>
                </a:extLst>
              </a:tr>
            </a:tbl>
          </a:graphicData>
        </a:graphic>
      </p:graphicFrame>
      <p:sp>
        <p:nvSpPr>
          <p:cNvPr id="294" name="Google Shape;293;p31">
            <a:extLst>
              <a:ext uri="{FF2B5EF4-FFF2-40B4-BE49-F238E27FC236}">
                <a16:creationId xmlns:a16="http://schemas.microsoft.com/office/drawing/2014/main" id="{CC063F80-96AB-49E1-AE60-6C1BBE1F0D82}"/>
              </a:ext>
            </a:extLst>
          </p:cNvPr>
          <p:cNvSpPr/>
          <p:nvPr/>
        </p:nvSpPr>
        <p:spPr>
          <a:xfrm>
            <a:off x="965889" y="1241946"/>
            <a:ext cx="7051889" cy="76748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/>
              <a:t>Threshold taken is the average of the sentiment score in each 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If sentiment score &gt; threshold, then 1 else 0 </a:t>
            </a:r>
          </a:p>
        </p:txBody>
      </p:sp>
    </p:spTree>
    <p:extLst>
      <p:ext uri="{BB962C8B-B14F-4D97-AF65-F5344CB8AC3E}">
        <p14:creationId xmlns:p14="http://schemas.microsoft.com/office/powerpoint/2010/main" val="147049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8216531" cy="615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Prediction Models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EC439-197D-4D6A-982B-6B3E5337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0" y="2154164"/>
            <a:ext cx="3930755" cy="2493589"/>
          </a:xfrm>
          <a:prstGeom prst="rect">
            <a:avLst/>
          </a:prstGeom>
        </p:spPr>
      </p:pic>
      <p:sp>
        <p:nvSpPr>
          <p:cNvPr id="15" name="Google Shape;776;p38">
            <a:extLst>
              <a:ext uri="{FF2B5EF4-FFF2-40B4-BE49-F238E27FC236}">
                <a16:creationId xmlns:a16="http://schemas.microsoft.com/office/drawing/2014/main" id="{B5990340-6957-4F86-BC10-ADB4DD68226A}"/>
              </a:ext>
            </a:extLst>
          </p:cNvPr>
          <p:cNvSpPr/>
          <p:nvPr/>
        </p:nvSpPr>
        <p:spPr>
          <a:xfrm>
            <a:off x="3203286" y="1275905"/>
            <a:ext cx="2493781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A3043D-1B04-487C-81CE-E0893A98B289}"/>
              </a:ext>
            </a:extLst>
          </p:cNvPr>
          <p:cNvSpPr txBox="1"/>
          <p:nvPr/>
        </p:nvSpPr>
        <p:spPr>
          <a:xfrm>
            <a:off x="1843369" y="1438003"/>
            <a:ext cx="5213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accent6"/>
                </a:solidFill>
                <a:latin typeface="Bungee"/>
              </a:rPr>
              <a:t>Time Series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4"/>
          <p:cNvSpPr txBox="1">
            <a:spLocks noGrp="1"/>
          </p:cNvSpPr>
          <p:nvPr>
            <p:ph type="title"/>
          </p:nvPr>
        </p:nvSpPr>
        <p:spPr>
          <a:xfrm>
            <a:off x="720000" y="3360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</a:t>
            </a:r>
            <a:endParaRPr dirty="0"/>
          </a:p>
        </p:txBody>
      </p:sp>
      <p:sp>
        <p:nvSpPr>
          <p:cNvPr id="689" name="Google Shape;351;p35">
            <a:extLst>
              <a:ext uri="{FF2B5EF4-FFF2-40B4-BE49-F238E27FC236}">
                <a16:creationId xmlns:a16="http://schemas.microsoft.com/office/drawing/2014/main" id="{D59261E8-0E6A-474F-B679-30C23A5C949F}"/>
              </a:ext>
            </a:extLst>
          </p:cNvPr>
          <p:cNvSpPr txBox="1">
            <a:spLocks/>
          </p:cNvSpPr>
          <p:nvPr/>
        </p:nvSpPr>
        <p:spPr>
          <a:xfrm>
            <a:off x="431631" y="1100652"/>
            <a:ext cx="4980049" cy="3891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Sentiment score cannot be used as the only criteria for determining the daily stock market predictions however it is a good indicator.</a:t>
            </a: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Fundamental factors like EPS or valuation </a:t>
            </a:r>
            <a:r>
              <a:rPr lang="en-US" sz="1200">
                <a:solidFill>
                  <a:schemeClr val="dk1"/>
                </a:solidFill>
                <a:latin typeface="Inter"/>
                <a:ea typeface="Inter"/>
                <a:sym typeface="Inter"/>
              </a:rPr>
              <a:t>multiples</a:t>
            </a: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 such as P/E ratio </a:t>
            </a:r>
            <a:r>
              <a:rPr lang="en-US" sz="1200" dirty="0">
                <a:solidFill>
                  <a:schemeClr val="dk1"/>
                </a:solidFill>
                <a:latin typeface="Inter"/>
                <a:ea typeface="Inter"/>
              </a:rPr>
              <a:t>drive stock prices based on a company's earnings and profitability from producing and selling goods and services.</a:t>
            </a: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Technical factors like inflation, demographics, liquidity, trends etc. </a:t>
            </a:r>
            <a:r>
              <a:rPr lang="en-US" sz="1200" dirty="0">
                <a:solidFill>
                  <a:schemeClr val="dk1"/>
                </a:solidFill>
                <a:latin typeface="Inter"/>
                <a:ea typeface="Inter"/>
              </a:rPr>
              <a:t>relate to a stock's price history in the market pertaining to chart patterns, momentum, and behavioral factors of traders and investors</a:t>
            </a:r>
          </a:p>
          <a:p>
            <a:pPr algn="just">
              <a:buClr>
                <a:schemeClr val="dk1"/>
              </a:buClr>
              <a:buSzPts val="1600"/>
            </a:pPr>
            <a:endParaRPr lang="en-US" sz="120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Sentiment analysis on non polarized data is expected to work better.</a:t>
            </a: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1"/>
                </a:solidFill>
                <a:latin typeface="Inter"/>
                <a:ea typeface="Inter"/>
                <a:sym typeface="Inter"/>
              </a:rPr>
              <a:t>Stocktwits</a:t>
            </a: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 bullish &amp; bearish tweets cannot be considered as fully reliable</a:t>
            </a:r>
          </a:p>
          <a:p>
            <a:pPr algn="just">
              <a:buClr>
                <a:schemeClr val="dk1"/>
              </a:buClr>
              <a:buSzPts val="1600"/>
            </a:pPr>
            <a:endParaRPr lang="en-US" sz="1100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algn="just">
              <a:buClr>
                <a:schemeClr val="dk1"/>
              </a:buClr>
              <a:buSzPts val="1600"/>
            </a:pPr>
            <a:r>
              <a:rPr lang="en-US" sz="1100" dirty="0"/>
              <a:t>. </a:t>
            </a:r>
          </a:p>
          <a:p>
            <a:endParaRPr lang="en-US" sz="1200" dirty="0"/>
          </a:p>
          <a:p>
            <a:endParaRPr lang="en-US" sz="1200" dirty="0"/>
          </a:p>
          <a:p>
            <a:pPr algn="ctr"/>
            <a:endParaRPr lang="en-US" dirty="0"/>
          </a:p>
        </p:txBody>
      </p:sp>
      <p:grpSp>
        <p:nvGrpSpPr>
          <p:cNvPr id="690" name="Google Shape;3003;p64">
            <a:extLst>
              <a:ext uri="{FF2B5EF4-FFF2-40B4-BE49-F238E27FC236}">
                <a16:creationId xmlns:a16="http://schemas.microsoft.com/office/drawing/2014/main" id="{1C5279E4-AFA1-4A40-A003-2FF8BA379250}"/>
              </a:ext>
            </a:extLst>
          </p:cNvPr>
          <p:cNvGrpSpPr/>
          <p:nvPr/>
        </p:nvGrpSpPr>
        <p:grpSpPr>
          <a:xfrm>
            <a:off x="5537870" y="1323707"/>
            <a:ext cx="3244980" cy="2496085"/>
            <a:chOff x="793950" y="238125"/>
            <a:chExt cx="2637575" cy="1806175"/>
          </a:xfrm>
        </p:grpSpPr>
        <p:sp>
          <p:nvSpPr>
            <p:cNvPr id="691" name="Google Shape;3004;p64">
              <a:extLst>
                <a:ext uri="{FF2B5EF4-FFF2-40B4-BE49-F238E27FC236}">
                  <a16:creationId xmlns:a16="http://schemas.microsoft.com/office/drawing/2014/main" id="{E7B7E5D8-AB5B-4A34-AA0A-F2B743852A47}"/>
                </a:ext>
              </a:extLst>
            </p:cNvPr>
            <p:cNvSpPr/>
            <p:nvPr/>
          </p:nvSpPr>
          <p:spPr>
            <a:xfrm>
              <a:off x="793950" y="1989125"/>
              <a:ext cx="2589100" cy="55175"/>
            </a:xfrm>
            <a:custGeom>
              <a:avLst/>
              <a:gdLst/>
              <a:ahLst/>
              <a:cxnLst/>
              <a:rect l="l" t="t" r="r" b="b"/>
              <a:pathLst>
                <a:path w="103564" h="2207" extrusionOk="0">
                  <a:moveTo>
                    <a:pt x="51782" y="0"/>
                  </a:moveTo>
                  <a:cubicBezTo>
                    <a:pt x="23177" y="0"/>
                    <a:pt x="0" y="495"/>
                    <a:pt x="0" y="1096"/>
                  </a:cubicBezTo>
                  <a:cubicBezTo>
                    <a:pt x="0" y="1711"/>
                    <a:pt x="23177" y="2206"/>
                    <a:pt x="51782" y="2206"/>
                  </a:cubicBezTo>
                  <a:cubicBezTo>
                    <a:pt x="80386" y="2206"/>
                    <a:pt x="103563" y="1711"/>
                    <a:pt x="103563" y="1096"/>
                  </a:cubicBezTo>
                  <a:cubicBezTo>
                    <a:pt x="103563" y="495"/>
                    <a:pt x="80386" y="0"/>
                    <a:pt x="5178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005;p64">
              <a:extLst>
                <a:ext uri="{FF2B5EF4-FFF2-40B4-BE49-F238E27FC236}">
                  <a16:creationId xmlns:a16="http://schemas.microsoft.com/office/drawing/2014/main" id="{39769CDF-F87F-4E86-B995-F069FFAE5789}"/>
                </a:ext>
              </a:extLst>
            </p:cNvPr>
            <p:cNvSpPr/>
            <p:nvPr/>
          </p:nvSpPr>
          <p:spPr>
            <a:xfrm>
              <a:off x="1780375" y="1497900"/>
              <a:ext cx="229625" cy="515975"/>
            </a:xfrm>
            <a:custGeom>
              <a:avLst/>
              <a:gdLst/>
              <a:ahLst/>
              <a:cxnLst/>
              <a:rect l="l" t="t" r="r" b="b"/>
              <a:pathLst>
                <a:path w="9185" h="20639" extrusionOk="0">
                  <a:moveTo>
                    <a:pt x="3811" y="1"/>
                  </a:moveTo>
                  <a:lnTo>
                    <a:pt x="3811" y="17872"/>
                  </a:lnTo>
                  <a:lnTo>
                    <a:pt x="1" y="20638"/>
                  </a:lnTo>
                  <a:lnTo>
                    <a:pt x="669" y="20638"/>
                  </a:lnTo>
                  <a:lnTo>
                    <a:pt x="4613" y="18728"/>
                  </a:lnTo>
                  <a:lnTo>
                    <a:pt x="8516" y="20638"/>
                  </a:lnTo>
                  <a:lnTo>
                    <a:pt x="9184" y="20638"/>
                  </a:lnTo>
                  <a:lnTo>
                    <a:pt x="5374" y="17872"/>
                  </a:lnTo>
                  <a:lnTo>
                    <a:pt x="537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006;p64">
              <a:extLst>
                <a:ext uri="{FF2B5EF4-FFF2-40B4-BE49-F238E27FC236}">
                  <a16:creationId xmlns:a16="http://schemas.microsoft.com/office/drawing/2014/main" id="{ABF42535-05E2-440C-9F70-DAA06ABEF75A}"/>
                </a:ext>
              </a:extLst>
            </p:cNvPr>
            <p:cNvSpPr/>
            <p:nvPr/>
          </p:nvSpPr>
          <p:spPr>
            <a:xfrm>
              <a:off x="1875625" y="1497900"/>
              <a:ext cx="39125" cy="56825"/>
            </a:xfrm>
            <a:custGeom>
              <a:avLst/>
              <a:gdLst/>
              <a:ahLst/>
              <a:cxnLst/>
              <a:rect l="l" t="t" r="r" b="b"/>
              <a:pathLst>
                <a:path w="1565" h="2273" extrusionOk="0">
                  <a:moveTo>
                    <a:pt x="1" y="1"/>
                  </a:moveTo>
                  <a:lnTo>
                    <a:pt x="1" y="2273"/>
                  </a:lnTo>
                  <a:lnTo>
                    <a:pt x="1564" y="2273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007;p64">
              <a:extLst>
                <a:ext uri="{FF2B5EF4-FFF2-40B4-BE49-F238E27FC236}">
                  <a16:creationId xmlns:a16="http://schemas.microsoft.com/office/drawing/2014/main" id="{768DF099-B2B4-485F-85F1-7CEB87D91E40}"/>
                </a:ext>
              </a:extLst>
            </p:cNvPr>
            <p:cNvSpPr/>
            <p:nvPr/>
          </p:nvSpPr>
          <p:spPr>
            <a:xfrm>
              <a:off x="1099700" y="533200"/>
              <a:ext cx="1590975" cy="994125"/>
            </a:xfrm>
            <a:custGeom>
              <a:avLst/>
              <a:gdLst/>
              <a:ahLst/>
              <a:cxnLst/>
              <a:rect l="l" t="t" r="r" b="b"/>
              <a:pathLst>
                <a:path w="63639" h="39765" extrusionOk="0">
                  <a:moveTo>
                    <a:pt x="81" y="0"/>
                  </a:moveTo>
                  <a:cubicBezTo>
                    <a:pt x="40" y="0"/>
                    <a:pt x="1" y="40"/>
                    <a:pt x="1" y="80"/>
                  </a:cubicBezTo>
                  <a:lnTo>
                    <a:pt x="1" y="39685"/>
                  </a:lnTo>
                  <a:cubicBezTo>
                    <a:pt x="1" y="39725"/>
                    <a:pt x="40" y="39765"/>
                    <a:pt x="81" y="39765"/>
                  </a:cubicBezTo>
                  <a:lnTo>
                    <a:pt x="63572" y="39765"/>
                  </a:lnTo>
                  <a:cubicBezTo>
                    <a:pt x="63611" y="39765"/>
                    <a:pt x="63638" y="39725"/>
                    <a:pt x="63638" y="39685"/>
                  </a:cubicBezTo>
                  <a:lnTo>
                    <a:pt x="63638" y="80"/>
                  </a:lnTo>
                  <a:cubicBezTo>
                    <a:pt x="63638" y="40"/>
                    <a:pt x="63611" y="0"/>
                    <a:pt x="6357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008;p64">
              <a:extLst>
                <a:ext uri="{FF2B5EF4-FFF2-40B4-BE49-F238E27FC236}">
                  <a16:creationId xmlns:a16="http://schemas.microsoft.com/office/drawing/2014/main" id="{1CBFEC6F-3685-4537-8457-9F08871C355E}"/>
                </a:ext>
              </a:extLst>
            </p:cNvPr>
            <p:cNvSpPr/>
            <p:nvPr/>
          </p:nvSpPr>
          <p:spPr>
            <a:xfrm>
              <a:off x="129317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81" y="28284"/>
                    <a:pt x="202" y="28284"/>
                  </a:cubicBezTo>
                  <a:cubicBezTo>
                    <a:pt x="308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08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009;p64">
              <a:extLst>
                <a:ext uri="{FF2B5EF4-FFF2-40B4-BE49-F238E27FC236}">
                  <a16:creationId xmlns:a16="http://schemas.microsoft.com/office/drawing/2014/main" id="{49A3B9D9-596A-469F-BAB2-1431146D28C2}"/>
                </a:ext>
              </a:extLst>
            </p:cNvPr>
            <p:cNvSpPr/>
            <p:nvPr/>
          </p:nvSpPr>
          <p:spPr>
            <a:xfrm>
              <a:off x="1442200" y="676875"/>
              <a:ext cx="10400" cy="707125"/>
            </a:xfrm>
            <a:custGeom>
              <a:avLst/>
              <a:gdLst/>
              <a:ahLst/>
              <a:cxnLst/>
              <a:rect l="l" t="t" r="r" b="b"/>
              <a:pathLst>
                <a:path w="416" h="28285" extrusionOk="0">
                  <a:moveTo>
                    <a:pt x="215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15" y="28284"/>
                  </a:cubicBezTo>
                  <a:cubicBezTo>
                    <a:pt x="322" y="28284"/>
                    <a:pt x="416" y="28190"/>
                    <a:pt x="416" y="28070"/>
                  </a:cubicBezTo>
                  <a:lnTo>
                    <a:pt x="416" y="201"/>
                  </a:lnTo>
                  <a:cubicBezTo>
                    <a:pt x="416" y="81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010;p64">
              <a:extLst>
                <a:ext uri="{FF2B5EF4-FFF2-40B4-BE49-F238E27FC236}">
                  <a16:creationId xmlns:a16="http://schemas.microsoft.com/office/drawing/2014/main" id="{93A4D6B3-1A69-4DFE-98EC-EAD27CD28158}"/>
                </a:ext>
              </a:extLst>
            </p:cNvPr>
            <p:cNvSpPr/>
            <p:nvPr/>
          </p:nvSpPr>
          <p:spPr>
            <a:xfrm>
              <a:off x="159160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011;p64">
              <a:extLst>
                <a:ext uri="{FF2B5EF4-FFF2-40B4-BE49-F238E27FC236}">
                  <a16:creationId xmlns:a16="http://schemas.microsoft.com/office/drawing/2014/main" id="{32EB0A5F-4A5F-4035-AF62-3C00D658DE90}"/>
                </a:ext>
              </a:extLst>
            </p:cNvPr>
            <p:cNvSpPr/>
            <p:nvPr/>
          </p:nvSpPr>
          <p:spPr>
            <a:xfrm>
              <a:off x="174095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02" y="28284"/>
                  </a:cubicBezTo>
                  <a:cubicBezTo>
                    <a:pt x="309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9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012;p64">
              <a:extLst>
                <a:ext uri="{FF2B5EF4-FFF2-40B4-BE49-F238E27FC236}">
                  <a16:creationId xmlns:a16="http://schemas.microsoft.com/office/drawing/2014/main" id="{5B77E6E2-76D9-4997-B283-897337A151D2}"/>
                </a:ext>
              </a:extLst>
            </p:cNvPr>
            <p:cNvSpPr/>
            <p:nvPr/>
          </p:nvSpPr>
          <p:spPr>
            <a:xfrm>
              <a:off x="1890000" y="676875"/>
              <a:ext cx="10375" cy="707125"/>
            </a:xfrm>
            <a:custGeom>
              <a:avLst/>
              <a:gdLst/>
              <a:ahLst/>
              <a:cxnLst/>
              <a:rect l="l" t="t" r="r" b="b"/>
              <a:pathLst>
                <a:path w="415" h="28285" extrusionOk="0">
                  <a:moveTo>
                    <a:pt x="214" y="1"/>
                  </a:moveTo>
                  <a:cubicBezTo>
                    <a:pt x="94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4" y="28284"/>
                    <a:pt x="214" y="28284"/>
                  </a:cubicBezTo>
                  <a:cubicBezTo>
                    <a:pt x="321" y="28284"/>
                    <a:pt x="415" y="28190"/>
                    <a:pt x="415" y="28070"/>
                  </a:cubicBezTo>
                  <a:lnTo>
                    <a:pt x="415" y="201"/>
                  </a:lnTo>
                  <a:cubicBezTo>
                    <a:pt x="415" y="81"/>
                    <a:pt x="321" y="1"/>
                    <a:pt x="21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013;p64">
              <a:extLst>
                <a:ext uri="{FF2B5EF4-FFF2-40B4-BE49-F238E27FC236}">
                  <a16:creationId xmlns:a16="http://schemas.microsoft.com/office/drawing/2014/main" id="{52C908AB-D460-444D-BFFE-4F4DC0738136}"/>
                </a:ext>
              </a:extLst>
            </p:cNvPr>
            <p:cNvSpPr/>
            <p:nvPr/>
          </p:nvSpPr>
          <p:spPr>
            <a:xfrm>
              <a:off x="203937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014;p64">
              <a:extLst>
                <a:ext uri="{FF2B5EF4-FFF2-40B4-BE49-F238E27FC236}">
                  <a16:creationId xmlns:a16="http://schemas.microsoft.com/office/drawing/2014/main" id="{2AE7C63E-548F-45E6-9AC2-201A912A783E}"/>
                </a:ext>
              </a:extLst>
            </p:cNvPr>
            <p:cNvSpPr/>
            <p:nvPr/>
          </p:nvSpPr>
          <p:spPr>
            <a:xfrm>
              <a:off x="218872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02" y="28284"/>
                  </a:cubicBezTo>
                  <a:cubicBezTo>
                    <a:pt x="309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9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015;p64">
              <a:extLst>
                <a:ext uri="{FF2B5EF4-FFF2-40B4-BE49-F238E27FC236}">
                  <a16:creationId xmlns:a16="http://schemas.microsoft.com/office/drawing/2014/main" id="{49D4968A-E212-40D4-87F2-B02B0F93F12E}"/>
                </a:ext>
              </a:extLst>
            </p:cNvPr>
            <p:cNvSpPr/>
            <p:nvPr/>
          </p:nvSpPr>
          <p:spPr>
            <a:xfrm>
              <a:off x="233810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81" y="28284"/>
                    <a:pt x="201" y="28284"/>
                  </a:cubicBezTo>
                  <a:cubicBezTo>
                    <a:pt x="308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8" y="1"/>
                    <a:pt x="20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016;p64">
              <a:extLst>
                <a:ext uri="{FF2B5EF4-FFF2-40B4-BE49-F238E27FC236}">
                  <a16:creationId xmlns:a16="http://schemas.microsoft.com/office/drawing/2014/main" id="{CBAB4E66-6A7E-4B50-A177-C8E20C95437F}"/>
                </a:ext>
              </a:extLst>
            </p:cNvPr>
            <p:cNvSpPr/>
            <p:nvPr/>
          </p:nvSpPr>
          <p:spPr>
            <a:xfrm>
              <a:off x="2487150" y="676875"/>
              <a:ext cx="10375" cy="707125"/>
            </a:xfrm>
            <a:custGeom>
              <a:avLst/>
              <a:gdLst/>
              <a:ahLst/>
              <a:cxnLst/>
              <a:rect l="l" t="t" r="r" b="b"/>
              <a:pathLst>
                <a:path w="415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14" y="28190"/>
                    <a:pt x="414" y="28070"/>
                  </a:cubicBezTo>
                  <a:lnTo>
                    <a:pt x="414" y="201"/>
                  </a:lnTo>
                  <a:cubicBezTo>
                    <a:pt x="414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017;p64">
              <a:extLst>
                <a:ext uri="{FF2B5EF4-FFF2-40B4-BE49-F238E27FC236}">
                  <a16:creationId xmlns:a16="http://schemas.microsoft.com/office/drawing/2014/main" id="{3B9255DF-317F-48DC-ABD5-6225D51666CC}"/>
                </a:ext>
              </a:extLst>
            </p:cNvPr>
            <p:cNvSpPr/>
            <p:nvPr/>
          </p:nvSpPr>
          <p:spPr>
            <a:xfrm>
              <a:off x="2155000" y="584975"/>
              <a:ext cx="63825" cy="33775"/>
            </a:xfrm>
            <a:custGeom>
              <a:avLst/>
              <a:gdLst/>
              <a:ahLst/>
              <a:cxnLst/>
              <a:rect l="l" t="t" r="r" b="b"/>
              <a:pathLst>
                <a:path w="2553" h="1351" extrusionOk="0">
                  <a:moveTo>
                    <a:pt x="681" y="0"/>
                  </a:moveTo>
                  <a:cubicBezTo>
                    <a:pt x="307" y="0"/>
                    <a:pt x="0" y="308"/>
                    <a:pt x="0" y="683"/>
                  </a:cubicBezTo>
                  <a:cubicBezTo>
                    <a:pt x="0" y="1043"/>
                    <a:pt x="307" y="1351"/>
                    <a:pt x="681" y="1351"/>
                  </a:cubicBezTo>
                  <a:lnTo>
                    <a:pt x="1884" y="1351"/>
                  </a:lnTo>
                  <a:cubicBezTo>
                    <a:pt x="2246" y="1351"/>
                    <a:pt x="2553" y="1043"/>
                    <a:pt x="2553" y="683"/>
                  </a:cubicBezTo>
                  <a:cubicBezTo>
                    <a:pt x="2553" y="308"/>
                    <a:pt x="2246" y="0"/>
                    <a:pt x="188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018;p64">
              <a:extLst>
                <a:ext uri="{FF2B5EF4-FFF2-40B4-BE49-F238E27FC236}">
                  <a16:creationId xmlns:a16="http://schemas.microsoft.com/office/drawing/2014/main" id="{7B726653-FE08-4CAF-ACB8-4B45079C2D60}"/>
                </a:ext>
              </a:extLst>
            </p:cNvPr>
            <p:cNvSpPr/>
            <p:nvPr/>
          </p:nvSpPr>
          <p:spPr>
            <a:xfrm>
              <a:off x="2262600" y="584975"/>
              <a:ext cx="63500" cy="33775"/>
            </a:xfrm>
            <a:custGeom>
              <a:avLst/>
              <a:gdLst/>
              <a:ahLst/>
              <a:cxnLst/>
              <a:rect l="l" t="t" r="r" b="b"/>
              <a:pathLst>
                <a:path w="2540" h="1351" extrusionOk="0">
                  <a:moveTo>
                    <a:pt x="668" y="0"/>
                  </a:moveTo>
                  <a:cubicBezTo>
                    <a:pt x="294" y="0"/>
                    <a:pt x="0" y="308"/>
                    <a:pt x="0" y="683"/>
                  </a:cubicBezTo>
                  <a:cubicBezTo>
                    <a:pt x="0" y="1043"/>
                    <a:pt x="294" y="1351"/>
                    <a:pt x="668" y="1351"/>
                  </a:cubicBezTo>
                  <a:lnTo>
                    <a:pt x="1871" y="1351"/>
                  </a:lnTo>
                  <a:cubicBezTo>
                    <a:pt x="2232" y="1351"/>
                    <a:pt x="2540" y="1043"/>
                    <a:pt x="2540" y="683"/>
                  </a:cubicBezTo>
                  <a:cubicBezTo>
                    <a:pt x="2540" y="308"/>
                    <a:pt x="2232" y="0"/>
                    <a:pt x="187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019;p64">
              <a:extLst>
                <a:ext uri="{FF2B5EF4-FFF2-40B4-BE49-F238E27FC236}">
                  <a16:creationId xmlns:a16="http://schemas.microsoft.com/office/drawing/2014/main" id="{56C92752-B106-4CA5-8836-603D5D2B6087}"/>
                </a:ext>
              </a:extLst>
            </p:cNvPr>
            <p:cNvSpPr/>
            <p:nvPr/>
          </p:nvSpPr>
          <p:spPr>
            <a:xfrm>
              <a:off x="2369850" y="584975"/>
              <a:ext cx="187825" cy="33775"/>
            </a:xfrm>
            <a:custGeom>
              <a:avLst/>
              <a:gdLst/>
              <a:ahLst/>
              <a:cxnLst/>
              <a:rect l="l" t="t" r="r" b="b"/>
              <a:pathLst>
                <a:path w="7513" h="1351" extrusionOk="0">
                  <a:moveTo>
                    <a:pt x="669" y="0"/>
                  </a:moveTo>
                  <a:cubicBezTo>
                    <a:pt x="294" y="0"/>
                    <a:pt x="0" y="308"/>
                    <a:pt x="0" y="683"/>
                  </a:cubicBezTo>
                  <a:cubicBezTo>
                    <a:pt x="0" y="1043"/>
                    <a:pt x="294" y="1351"/>
                    <a:pt x="669" y="1351"/>
                  </a:cubicBezTo>
                  <a:lnTo>
                    <a:pt x="6844" y="1351"/>
                  </a:lnTo>
                  <a:cubicBezTo>
                    <a:pt x="7218" y="1351"/>
                    <a:pt x="7512" y="1043"/>
                    <a:pt x="7512" y="683"/>
                  </a:cubicBezTo>
                  <a:cubicBezTo>
                    <a:pt x="7512" y="308"/>
                    <a:pt x="7218" y="0"/>
                    <a:pt x="684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020;p64">
              <a:extLst>
                <a:ext uri="{FF2B5EF4-FFF2-40B4-BE49-F238E27FC236}">
                  <a16:creationId xmlns:a16="http://schemas.microsoft.com/office/drawing/2014/main" id="{C8363EBE-7C4C-4D77-A7E6-A6B6D4852245}"/>
                </a:ext>
              </a:extLst>
            </p:cNvPr>
            <p:cNvSpPr/>
            <p:nvPr/>
          </p:nvSpPr>
          <p:spPr>
            <a:xfrm>
              <a:off x="1801100" y="1436425"/>
              <a:ext cx="188175" cy="33425"/>
            </a:xfrm>
            <a:custGeom>
              <a:avLst/>
              <a:gdLst/>
              <a:ahLst/>
              <a:cxnLst/>
              <a:rect l="l" t="t" r="r" b="b"/>
              <a:pathLst>
                <a:path w="7527" h="1337" extrusionOk="0">
                  <a:moveTo>
                    <a:pt x="683" y="0"/>
                  </a:moveTo>
                  <a:cubicBezTo>
                    <a:pt x="309" y="0"/>
                    <a:pt x="1" y="294"/>
                    <a:pt x="1" y="669"/>
                  </a:cubicBezTo>
                  <a:cubicBezTo>
                    <a:pt x="1" y="1043"/>
                    <a:pt x="309" y="1337"/>
                    <a:pt x="683" y="1337"/>
                  </a:cubicBezTo>
                  <a:lnTo>
                    <a:pt x="6858" y="1337"/>
                  </a:lnTo>
                  <a:cubicBezTo>
                    <a:pt x="7218" y="1337"/>
                    <a:pt x="7526" y="1043"/>
                    <a:pt x="7526" y="669"/>
                  </a:cubicBezTo>
                  <a:cubicBezTo>
                    <a:pt x="7526" y="294"/>
                    <a:pt x="7218" y="0"/>
                    <a:pt x="68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021;p64">
              <a:extLst>
                <a:ext uri="{FF2B5EF4-FFF2-40B4-BE49-F238E27FC236}">
                  <a16:creationId xmlns:a16="http://schemas.microsoft.com/office/drawing/2014/main" id="{1ED05F0C-C2D3-48C3-895A-E6B88043ACA7}"/>
                </a:ext>
              </a:extLst>
            </p:cNvPr>
            <p:cNvSpPr/>
            <p:nvPr/>
          </p:nvSpPr>
          <p:spPr>
            <a:xfrm>
              <a:off x="1226350" y="791175"/>
              <a:ext cx="1309925" cy="736150"/>
            </a:xfrm>
            <a:custGeom>
              <a:avLst/>
              <a:gdLst/>
              <a:ahLst/>
              <a:cxnLst/>
              <a:rect l="l" t="t" r="r" b="b"/>
              <a:pathLst>
                <a:path w="52397" h="29446" extrusionOk="0">
                  <a:moveTo>
                    <a:pt x="32855" y="0"/>
                  </a:moveTo>
                  <a:lnTo>
                    <a:pt x="32842" y="13"/>
                  </a:lnTo>
                  <a:lnTo>
                    <a:pt x="32815" y="40"/>
                  </a:lnTo>
                  <a:lnTo>
                    <a:pt x="32762" y="107"/>
                  </a:lnTo>
                  <a:lnTo>
                    <a:pt x="32320" y="561"/>
                  </a:lnTo>
                  <a:lnTo>
                    <a:pt x="31438" y="1470"/>
                  </a:lnTo>
                  <a:lnTo>
                    <a:pt x="28203" y="4812"/>
                  </a:lnTo>
                  <a:lnTo>
                    <a:pt x="27121" y="5935"/>
                  </a:lnTo>
                  <a:cubicBezTo>
                    <a:pt x="26867" y="6188"/>
                    <a:pt x="26613" y="6469"/>
                    <a:pt x="26346" y="6710"/>
                  </a:cubicBezTo>
                  <a:lnTo>
                    <a:pt x="23739" y="5279"/>
                  </a:lnTo>
                  <a:lnTo>
                    <a:pt x="21440" y="4023"/>
                  </a:lnTo>
                  <a:lnTo>
                    <a:pt x="20825" y="3689"/>
                  </a:lnTo>
                  <a:lnTo>
                    <a:pt x="20531" y="3529"/>
                  </a:lnTo>
                  <a:cubicBezTo>
                    <a:pt x="20438" y="3609"/>
                    <a:pt x="20358" y="3689"/>
                    <a:pt x="20278" y="3769"/>
                  </a:cubicBezTo>
                  <a:lnTo>
                    <a:pt x="19289" y="4718"/>
                  </a:lnTo>
                  <a:lnTo>
                    <a:pt x="16188" y="7699"/>
                  </a:lnTo>
                  <a:lnTo>
                    <a:pt x="15318" y="8514"/>
                  </a:lnTo>
                  <a:lnTo>
                    <a:pt x="14890" y="8929"/>
                  </a:lnTo>
                  <a:lnTo>
                    <a:pt x="14837" y="8982"/>
                  </a:lnTo>
                  <a:lnTo>
                    <a:pt x="14690" y="8822"/>
                  </a:lnTo>
                  <a:lnTo>
                    <a:pt x="14489" y="8594"/>
                  </a:lnTo>
                  <a:lnTo>
                    <a:pt x="12030" y="5814"/>
                  </a:lnTo>
                  <a:lnTo>
                    <a:pt x="9879" y="3408"/>
                  </a:lnTo>
                  <a:lnTo>
                    <a:pt x="9344" y="2793"/>
                  </a:lnTo>
                  <a:lnTo>
                    <a:pt x="9063" y="2486"/>
                  </a:lnTo>
                  <a:lnTo>
                    <a:pt x="8929" y="2339"/>
                  </a:lnTo>
                  <a:lnTo>
                    <a:pt x="8889" y="2299"/>
                  </a:lnTo>
                  <a:cubicBezTo>
                    <a:pt x="8876" y="2312"/>
                    <a:pt x="8863" y="2326"/>
                    <a:pt x="8863" y="2339"/>
                  </a:cubicBezTo>
                  <a:lnTo>
                    <a:pt x="8783" y="2406"/>
                  </a:lnTo>
                  <a:lnTo>
                    <a:pt x="7566" y="3502"/>
                  </a:lnTo>
                  <a:lnTo>
                    <a:pt x="0" y="10332"/>
                  </a:lnTo>
                  <a:lnTo>
                    <a:pt x="1725" y="12244"/>
                  </a:lnTo>
                  <a:lnTo>
                    <a:pt x="8114" y="6469"/>
                  </a:lnTo>
                  <a:lnTo>
                    <a:pt x="8649" y="5988"/>
                  </a:lnTo>
                  <a:lnTo>
                    <a:pt x="8676" y="5962"/>
                  </a:lnTo>
                  <a:lnTo>
                    <a:pt x="8702" y="5948"/>
                  </a:lnTo>
                  <a:lnTo>
                    <a:pt x="8715" y="5962"/>
                  </a:lnTo>
                  <a:lnTo>
                    <a:pt x="8769" y="6028"/>
                  </a:lnTo>
                  <a:lnTo>
                    <a:pt x="9130" y="6429"/>
                  </a:lnTo>
                  <a:lnTo>
                    <a:pt x="10105" y="7525"/>
                  </a:lnTo>
                  <a:lnTo>
                    <a:pt x="13889" y="11775"/>
                  </a:lnTo>
                  <a:lnTo>
                    <a:pt x="14343" y="12297"/>
                  </a:lnTo>
                  <a:lnTo>
                    <a:pt x="14570" y="12551"/>
                  </a:lnTo>
                  <a:lnTo>
                    <a:pt x="14690" y="12684"/>
                  </a:lnTo>
                  <a:lnTo>
                    <a:pt x="14810" y="12565"/>
                  </a:lnTo>
                  <a:lnTo>
                    <a:pt x="15813" y="11615"/>
                  </a:lnTo>
                  <a:lnTo>
                    <a:pt x="17804" y="9704"/>
                  </a:lnTo>
                  <a:lnTo>
                    <a:pt x="20411" y="7204"/>
                  </a:lnTo>
                  <a:lnTo>
                    <a:pt x="20839" y="6790"/>
                  </a:lnTo>
                  <a:lnTo>
                    <a:pt x="20946" y="6683"/>
                  </a:lnTo>
                  <a:lnTo>
                    <a:pt x="21333" y="6897"/>
                  </a:lnTo>
                  <a:lnTo>
                    <a:pt x="22509" y="7539"/>
                  </a:lnTo>
                  <a:lnTo>
                    <a:pt x="26827" y="9904"/>
                  </a:lnTo>
                  <a:lnTo>
                    <a:pt x="26840" y="9904"/>
                  </a:lnTo>
                  <a:lnTo>
                    <a:pt x="26854" y="9891"/>
                  </a:lnTo>
                  <a:lnTo>
                    <a:pt x="26881" y="9865"/>
                  </a:lnTo>
                  <a:lnTo>
                    <a:pt x="26947" y="9811"/>
                  </a:lnTo>
                  <a:lnTo>
                    <a:pt x="27054" y="9690"/>
                  </a:lnTo>
                  <a:lnTo>
                    <a:pt x="27709" y="9009"/>
                  </a:lnTo>
                  <a:lnTo>
                    <a:pt x="28592" y="8100"/>
                  </a:lnTo>
                  <a:lnTo>
                    <a:pt x="30048" y="6603"/>
                  </a:lnTo>
                  <a:lnTo>
                    <a:pt x="31866" y="4718"/>
                  </a:lnTo>
                  <a:lnTo>
                    <a:pt x="32254" y="4317"/>
                  </a:lnTo>
                  <a:lnTo>
                    <a:pt x="32441" y="4130"/>
                  </a:lnTo>
                  <a:lnTo>
                    <a:pt x="32495" y="4076"/>
                  </a:lnTo>
                  <a:lnTo>
                    <a:pt x="32534" y="4144"/>
                  </a:lnTo>
                  <a:lnTo>
                    <a:pt x="32602" y="4251"/>
                  </a:lnTo>
                  <a:lnTo>
                    <a:pt x="33216" y="5172"/>
                  </a:lnTo>
                  <a:lnTo>
                    <a:pt x="34820" y="7592"/>
                  </a:lnTo>
                  <a:lnTo>
                    <a:pt x="41317" y="17389"/>
                  </a:lnTo>
                  <a:lnTo>
                    <a:pt x="49310" y="29446"/>
                  </a:lnTo>
                  <a:lnTo>
                    <a:pt x="52397" y="29446"/>
                  </a:lnTo>
                  <a:lnTo>
                    <a:pt x="51956" y="28778"/>
                  </a:lnTo>
                  <a:lnTo>
                    <a:pt x="43455" y="15972"/>
                  </a:lnTo>
                  <a:lnTo>
                    <a:pt x="36959" y="6161"/>
                  </a:lnTo>
                  <a:lnTo>
                    <a:pt x="34539" y="2513"/>
                  </a:lnTo>
                  <a:lnTo>
                    <a:pt x="33136" y="401"/>
                  </a:lnTo>
                  <a:lnTo>
                    <a:pt x="32962" y="134"/>
                  </a:lnTo>
                  <a:lnTo>
                    <a:pt x="32869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022;p64">
              <a:extLst>
                <a:ext uri="{FF2B5EF4-FFF2-40B4-BE49-F238E27FC236}">
                  <a16:creationId xmlns:a16="http://schemas.microsoft.com/office/drawing/2014/main" id="{72FA3F9B-F78B-470B-8617-D7E7D993A677}"/>
                </a:ext>
              </a:extLst>
            </p:cNvPr>
            <p:cNvSpPr/>
            <p:nvPr/>
          </p:nvSpPr>
          <p:spPr>
            <a:xfrm>
              <a:off x="1227675" y="775450"/>
              <a:ext cx="1525500" cy="1085375"/>
            </a:xfrm>
            <a:custGeom>
              <a:avLst/>
              <a:gdLst/>
              <a:ahLst/>
              <a:cxnLst/>
              <a:rect l="l" t="t" r="r" b="b"/>
              <a:pathLst>
                <a:path w="61020" h="43415" extrusionOk="0">
                  <a:moveTo>
                    <a:pt x="32855" y="0"/>
                  </a:moveTo>
                  <a:lnTo>
                    <a:pt x="32855" y="14"/>
                  </a:lnTo>
                  <a:lnTo>
                    <a:pt x="32843" y="27"/>
                  </a:lnTo>
                  <a:lnTo>
                    <a:pt x="32816" y="54"/>
                  </a:lnTo>
                  <a:lnTo>
                    <a:pt x="32762" y="107"/>
                  </a:lnTo>
                  <a:lnTo>
                    <a:pt x="32321" y="576"/>
                  </a:lnTo>
                  <a:lnTo>
                    <a:pt x="31426" y="1485"/>
                  </a:lnTo>
                  <a:lnTo>
                    <a:pt x="28191" y="4826"/>
                  </a:lnTo>
                  <a:lnTo>
                    <a:pt x="27108" y="5949"/>
                  </a:lnTo>
                  <a:cubicBezTo>
                    <a:pt x="26854" y="6202"/>
                    <a:pt x="26600" y="6484"/>
                    <a:pt x="26347" y="6724"/>
                  </a:cubicBezTo>
                  <a:lnTo>
                    <a:pt x="23727" y="5293"/>
                  </a:lnTo>
                  <a:lnTo>
                    <a:pt x="21428" y="4037"/>
                  </a:lnTo>
                  <a:lnTo>
                    <a:pt x="20826" y="3703"/>
                  </a:lnTo>
                  <a:lnTo>
                    <a:pt x="20519" y="3543"/>
                  </a:lnTo>
                  <a:cubicBezTo>
                    <a:pt x="20439" y="3609"/>
                    <a:pt x="20358" y="3703"/>
                    <a:pt x="20278" y="3770"/>
                  </a:cubicBezTo>
                  <a:lnTo>
                    <a:pt x="19275" y="4732"/>
                  </a:lnTo>
                  <a:lnTo>
                    <a:pt x="16174" y="7699"/>
                  </a:lnTo>
                  <a:lnTo>
                    <a:pt x="15319" y="8528"/>
                  </a:lnTo>
                  <a:lnTo>
                    <a:pt x="14891" y="8943"/>
                  </a:lnTo>
                  <a:lnTo>
                    <a:pt x="14837" y="8996"/>
                  </a:lnTo>
                  <a:lnTo>
                    <a:pt x="14784" y="8943"/>
                  </a:lnTo>
                  <a:lnTo>
                    <a:pt x="14691" y="8822"/>
                  </a:lnTo>
                  <a:lnTo>
                    <a:pt x="14490" y="8608"/>
                  </a:lnTo>
                  <a:lnTo>
                    <a:pt x="12018" y="5828"/>
                  </a:lnTo>
                  <a:lnTo>
                    <a:pt x="9879" y="3422"/>
                  </a:lnTo>
                  <a:lnTo>
                    <a:pt x="9330" y="2807"/>
                  </a:lnTo>
                  <a:lnTo>
                    <a:pt x="9063" y="2500"/>
                  </a:lnTo>
                  <a:lnTo>
                    <a:pt x="8929" y="2353"/>
                  </a:lnTo>
                  <a:lnTo>
                    <a:pt x="8890" y="2313"/>
                  </a:lnTo>
                  <a:cubicBezTo>
                    <a:pt x="8876" y="2313"/>
                    <a:pt x="8863" y="2326"/>
                    <a:pt x="8849" y="2340"/>
                  </a:cubicBezTo>
                  <a:lnTo>
                    <a:pt x="8769" y="2406"/>
                  </a:lnTo>
                  <a:lnTo>
                    <a:pt x="7553" y="3516"/>
                  </a:lnTo>
                  <a:lnTo>
                    <a:pt x="1" y="10346"/>
                  </a:lnTo>
                  <a:lnTo>
                    <a:pt x="1725" y="12258"/>
                  </a:lnTo>
                  <a:lnTo>
                    <a:pt x="8115" y="6470"/>
                  </a:lnTo>
                  <a:lnTo>
                    <a:pt x="8635" y="6002"/>
                  </a:lnTo>
                  <a:lnTo>
                    <a:pt x="8676" y="5962"/>
                  </a:lnTo>
                  <a:lnTo>
                    <a:pt x="8689" y="5949"/>
                  </a:lnTo>
                  <a:lnTo>
                    <a:pt x="8703" y="5962"/>
                  </a:lnTo>
                  <a:lnTo>
                    <a:pt x="8769" y="6029"/>
                  </a:lnTo>
                  <a:lnTo>
                    <a:pt x="8876" y="6163"/>
                  </a:lnTo>
                  <a:lnTo>
                    <a:pt x="9117" y="6430"/>
                  </a:lnTo>
                  <a:lnTo>
                    <a:pt x="10106" y="7539"/>
                  </a:lnTo>
                  <a:lnTo>
                    <a:pt x="13889" y="11790"/>
                  </a:lnTo>
                  <a:lnTo>
                    <a:pt x="14343" y="12311"/>
                  </a:lnTo>
                  <a:lnTo>
                    <a:pt x="14570" y="12565"/>
                  </a:lnTo>
                  <a:lnTo>
                    <a:pt x="14691" y="12698"/>
                  </a:lnTo>
                  <a:lnTo>
                    <a:pt x="14811" y="12579"/>
                  </a:lnTo>
                  <a:lnTo>
                    <a:pt x="15800" y="11616"/>
                  </a:lnTo>
                  <a:lnTo>
                    <a:pt x="17792" y="9718"/>
                  </a:lnTo>
                  <a:lnTo>
                    <a:pt x="20398" y="7218"/>
                  </a:lnTo>
                  <a:lnTo>
                    <a:pt x="20840" y="6804"/>
                  </a:lnTo>
                  <a:lnTo>
                    <a:pt x="20946" y="6697"/>
                  </a:lnTo>
                  <a:lnTo>
                    <a:pt x="21066" y="6764"/>
                  </a:lnTo>
                  <a:lnTo>
                    <a:pt x="21334" y="6911"/>
                  </a:lnTo>
                  <a:lnTo>
                    <a:pt x="22497" y="7553"/>
                  </a:lnTo>
                  <a:lnTo>
                    <a:pt x="26828" y="9905"/>
                  </a:lnTo>
                  <a:cubicBezTo>
                    <a:pt x="26828" y="9918"/>
                    <a:pt x="26828" y="9918"/>
                    <a:pt x="26841" y="9918"/>
                  </a:cubicBezTo>
                  <a:lnTo>
                    <a:pt x="26854" y="9905"/>
                  </a:lnTo>
                  <a:lnTo>
                    <a:pt x="26881" y="9879"/>
                  </a:lnTo>
                  <a:lnTo>
                    <a:pt x="26935" y="9825"/>
                  </a:lnTo>
                  <a:lnTo>
                    <a:pt x="27042" y="9704"/>
                  </a:lnTo>
                  <a:lnTo>
                    <a:pt x="27268" y="9478"/>
                  </a:lnTo>
                  <a:lnTo>
                    <a:pt x="27710" y="9023"/>
                  </a:lnTo>
                  <a:lnTo>
                    <a:pt x="28592" y="8114"/>
                  </a:lnTo>
                  <a:lnTo>
                    <a:pt x="30036" y="6617"/>
                  </a:lnTo>
                  <a:lnTo>
                    <a:pt x="31866" y="4732"/>
                  </a:lnTo>
                  <a:lnTo>
                    <a:pt x="32255" y="4331"/>
                  </a:lnTo>
                  <a:lnTo>
                    <a:pt x="32442" y="4131"/>
                  </a:lnTo>
                  <a:cubicBezTo>
                    <a:pt x="32454" y="4117"/>
                    <a:pt x="32468" y="4090"/>
                    <a:pt x="32481" y="4090"/>
                  </a:cubicBezTo>
                  <a:lnTo>
                    <a:pt x="32522" y="4144"/>
                  </a:lnTo>
                  <a:lnTo>
                    <a:pt x="32602" y="4265"/>
                  </a:lnTo>
                  <a:lnTo>
                    <a:pt x="33203" y="5186"/>
                  </a:lnTo>
                  <a:lnTo>
                    <a:pt x="34807" y="7592"/>
                  </a:lnTo>
                  <a:lnTo>
                    <a:pt x="41303" y="17403"/>
                  </a:lnTo>
                  <a:lnTo>
                    <a:pt x="49804" y="30209"/>
                  </a:lnTo>
                  <a:lnTo>
                    <a:pt x="57236" y="41424"/>
                  </a:lnTo>
                  <a:lnTo>
                    <a:pt x="55605" y="42506"/>
                  </a:lnTo>
                  <a:lnTo>
                    <a:pt x="60110" y="43415"/>
                  </a:lnTo>
                  <a:lnTo>
                    <a:pt x="61019" y="38923"/>
                  </a:lnTo>
                  <a:lnTo>
                    <a:pt x="59388" y="40007"/>
                  </a:lnTo>
                  <a:lnTo>
                    <a:pt x="51943" y="28792"/>
                  </a:lnTo>
                  <a:lnTo>
                    <a:pt x="43456" y="15974"/>
                  </a:lnTo>
                  <a:lnTo>
                    <a:pt x="36946" y="6176"/>
                  </a:lnTo>
                  <a:lnTo>
                    <a:pt x="34527" y="2527"/>
                  </a:lnTo>
                  <a:lnTo>
                    <a:pt x="33123" y="415"/>
                  </a:lnTo>
                  <a:lnTo>
                    <a:pt x="32950" y="148"/>
                  </a:lnTo>
                  <a:lnTo>
                    <a:pt x="32869" y="14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023;p64">
              <a:extLst>
                <a:ext uri="{FF2B5EF4-FFF2-40B4-BE49-F238E27FC236}">
                  <a16:creationId xmlns:a16="http://schemas.microsoft.com/office/drawing/2014/main" id="{675DC1C7-989F-445A-8B8F-1FF3342A1FC3}"/>
                </a:ext>
              </a:extLst>
            </p:cNvPr>
            <p:cNvSpPr/>
            <p:nvPr/>
          </p:nvSpPr>
          <p:spPr>
            <a:xfrm>
              <a:off x="2616125" y="683875"/>
              <a:ext cx="74550" cy="213225"/>
            </a:xfrm>
            <a:custGeom>
              <a:avLst/>
              <a:gdLst/>
              <a:ahLst/>
              <a:cxnLst/>
              <a:rect l="l" t="t" r="r" b="b"/>
              <a:pathLst>
                <a:path w="2982" h="8529" extrusionOk="0">
                  <a:moveTo>
                    <a:pt x="415" y="1"/>
                  </a:moveTo>
                  <a:cubicBezTo>
                    <a:pt x="188" y="1"/>
                    <a:pt x="1" y="175"/>
                    <a:pt x="1" y="402"/>
                  </a:cubicBezTo>
                  <a:lnTo>
                    <a:pt x="1" y="8128"/>
                  </a:lnTo>
                  <a:cubicBezTo>
                    <a:pt x="1" y="8342"/>
                    <a:pt x="188" y="8529"/>
                    <a:pt x="415" y="8529"/>
                  </a:cubicBezTo>
                  <a:lnTo>
                    <a:pt x="2981" y="8529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024;p64">
              <a:extLst>
                <a:ext uri="{FF2B5EF4-FFF2-40B4-BE49-F238E27FC236}">
                  <a16:creationId xmlns:a16="http://schemas.microsoft.com/office/drawing/2014/main" id="{B1349470-2232-4307-BB77-B30CBEBBC35D}"/>
                </a:ext>
              </a:extLst>
            </p:cNvPr>
            <p:cNvSpPr/>
            <p:nvPr/>
          </p:nvSpPr>
          <p:spPr>
            <a:xfrm>
              <a:off x="2623150" y="673550"/>
              <a:ext cx="371275" cy="213525"/>
            </a:xfrm>
            <a:custGeom>
              <a:avLst/>
              <a:gdLst/>
              <a:ahLst/>
              <a:cxnLst/>
              <a:rect l="l" t="t" r="r" b="b"/>
              <a:pathLst>
                <a:path w="14851" h="8541" extrusionOk="0">
                  <a:moveTo>
                    <a:pt x="41" y="0"/>
                  </a:moveTo>
                  <a:cubicBezTo>
                    <a:pt x="14" y="0"/>
                    <a:pt x="0" y="27"/>
                    <a:pt x="0" y="40"/>
                  </a:cubicBezTo>
                  <a:lnTo>
                    <a:pt x="0" y="8501"/>
                  </a:lnTo>
                  <a:cubicBezTo>
                    <a:pt x="0" y="8528"/>
                    <a:pt x="14" y="8541"/>
                    <a:pt x="41" y="8541"/>
                  </a:cubicBezTo>
                  <a:lnTo>
                    <a:pt x="14824" y="8541"/>
                  </a:lnTo>
                  <a:cubicBezTo>
                    <a:pt x="14837" y="8541"/>
                    <a:pt x="14851" y="8528"/>
                    <a:pt x="14851" y="8501"/>
                  </a:cubicBezTo>
                  <a:lnTo>
                    <a:pt x="14851" y="40"/>
                  </a:lnTo>
                  <a:cubicBezTo>
                    <a:pt x="14851" y="27"/>
                    <a:pt x="14837" y="0"/>
                    <a:pt x="14824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025;p64">
              <a:extLst>
                <a:ext uri="{FF2B5EF4-FFF2-40B4-BE49-F238E27FC236}">
                  <a16:creationId xmlns:a16="http://schemas.microsoft.com/office/drawing/2014/main" id="{79E20E5F-6DF3-40EC-BE28-FF9D50E90766}"/>
                </a:ext>
              </a:extLst>
            </p:cNvPr>
            <p:cNvSpPr/>
            <p:nvPr/>
          </p:nvSpPr>
          <p:spPr>
            <a:xfrm>
              <a:off x="2663575" y="716625"/>
              <a:ext cx="70875" cy="18075"/>
            </a:xfrm>
            <a:custGeom>
              <a:avLst/>
              <a:gdLst/>
              <a:ahLst/>
              <a:cxnLst/>
              <a:rect l="l" t="t" r="r" b="b"/>
              <a:pathLst>
                <a:path w="2835" h="723" extrusionOk="0">
                  <a:moveTo>
                    <a:pt x="361" y="1"/>
                  </a:moveTo>
                  <a:cubicBezTo>
                    <a:pt x="161" y="1"/>
                    <a:pt x="1" y="161"/>
                    <a:pt x="1" y="362"/>
                  </a:cubicBezTo>
                  <a:cubicBezTo>
                    <a:pt x="1" y="562"/>
                    <a:pt x="161" y="723"/>
                    <a:pt x="361" y="723"/>
                  </a:cubicBezTo>
                  <a:lnTo>
                    <a:pt x="2473" y="723"/>
                  </a:lnTo>
                  <a:cubicBezTo>
                    <a:pt x="2674" y="723"/>
                    <a:pt x="2835" y="562"/>
                    <a:pt x="2835" y="362"/>
                  </a:cubicBezTo>
                  <a:cubicBezTo>
                    <a:pt x="2835" y="161"/>
                    <a:pt x="2674" y="1"/>
                    <a:pt x="2473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026;p64">
              <a:extLst>
                <a:ext uri="{FF2B5EF4-FFF2-40B4-BE49-F238E27FC236}">
                  <a16:creationId xmlns:a16="http://schemas.microsoft.com/office/drawing/2014/main" id="{605C0819-14C0-4DF8-AA25-66CA12133810}"/>
                </a:ext>
              </a:extLst>
            </p:cNvPr>
            <p:cNvSpPr/>
            <p:nvPr/>
          </p:nvSpPr>
          <p:spPr>
            <a:xfrm>
              <a:off x="2789225" y="830925"/>
              <a:ext cx="165100" cy="18050"/>
            </a:xfrm>
            <a:custGeom>
              <a:avLst/>
              <a:gdLst/>
              <a:ahLst/>
              <a:cxnLst/>
              <a:rect l="l" t="t" r="r" b="b"/>
              <a:pathLst>
                <a:path w="6604" h="722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6242" y="722"/>
                  </a:lnTo>
                  <a:cubicBezTo>
                    <a:pt x="6443" y="722"/>
                    <a:pt x="6604" y="562"/>
                    <a:pt x="6604" y="362"/>
                  </a:cubicBezTo>
                  <a:cubicBezTo>
                    <a:pt x="6604" y="161"/>
                    <a:pt x="6443" y="0"/>
                    <a:pt x="6242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027;p64">
              <a:extLst>
                <a:ext uri="{FF2B5EF4-FFF2-40B4-BE49-F238E27FC236}">
                  <a16:creationId xmlns:a16="http://schemas.microsoft.com/office/drawing/2014/main" id="{3F21D1F9-C330-4DEA-B355-CD126E6314A5}"/>
                </a:ext>
              </a:extLst>
            </p:cNvPr>
            <p:cNvSpPr/>
            <p:nvPr/>
          </p:nvSpPr>
          <p:spPr>
            <a:xfrm>
              <a:off x="2663575" y="747050"/>
              <a:ext cx="290750" cy="18075"/>
            </a:xfrm>
            <a:custGeom>
              <a:avLst/>
              <a:gdLst/>
              <a:ahLst/>
              <a:cxnLst/>
              <a:rect l="l" t="t" r="r" b="b"/>
              <a:pathLst>
                <a:path w="11630" h="723" extrusionOk="0">
                  <a:moveTo>
                    <a:pt x="361" y="1"/>
                  </a:moveTo>
                  <a:cubicBezTo>
                    <a:pt x="161" y="1"/>
                    <a:pt x="1" y="161"/>
                    <a:pt x="1" y="361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11268" y="722"/>
                  </a:lnTo>
                  <a:cubicBezTo>
                    <a:pt x="11469" y="722"/>
                    <a:pt x="11630" y="562"/>
                    <a:pt x="11630" y="361"/>
                  </a:cubicBezTo>
                  <a:cubicBezTo>
                    <a:pt x="11630" y="161"/>
                    <a:pt x="11469" y="1"/>
                    <a:pt x="1126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028;p64">
              <a:extLst>
                <a:ext uri="{FF2B5EF4-FFF2-40B4-BE49-F238E27FC236}">
                  <a16:creationId xmlns:a16="http://schemas.microsoft.com/office/drawing/2014/main" id="{BAD82307-F8D0-4963-9EA6-492F3838A66F}"/>
                </a:ext>
              </a:extLst>
            </p:cNvPr>
            <p:cNvSpPr/>
            <p:nvPr/>
          </p:nvSpPr>
          <p:spPr>
            <a:xfrm>
              <a:off x="2663575" y="777450"/>
              <a:ext cx="161775" cy="18075"/>
            </a:xfrm>
            <a:custGeom>
              <a:avLst/>
              <a:gdLst/>
              <a:ahLst/>
              <a:cxnLst/>
              <a:rect l="l" t="t" r="r" b="b"/>
              <a:pathLst>
                <a:path w="6471" h="723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6123" y="722"/>
                  </a:lnTo>
                  <a:cubicBezTo>
                    <a:pt x="6310" y="722"/>
                    <a:pt x="6470" y="562"/>
                    <a:pt x="6470" y="362"/>
                  </a:cubicBezTo>
                  <a:cubicBezTo>
                    <a:pt x="6470" y="161"/>
                    <a:pt x="6310" y="0"/>
                    <a:pt x="612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029;p64">
              <a:extLst>
                <a:ext uri="{FF2B5EF4-FFF2-40B4-BE49-F238E27FC236}">
                  <a16:creationId xmlns:a16="http://schemas.microsoft.com/office/drawing/2014/main" id="{6330CC7A-4C41-4CEB-86F6-050338E1D16D}"/>
                </a:ext>
              </a:extLst>
            </p:cNvPr>
            <p:cNvSpPr/>
            <p:nvPr/>
          </p:nvSpPr>
          <p:spPr>
            <a:xfrm>
              <a:off x="2832675" y="777450"/>
              <a:ext cx="22400" cy="18075"/>
            </a:xfrm>
            <a:custGeom>
              <a:avLst/>
              <a:gdLst/>
              <a:ahLst/>
              <a:cxnLst/>
              <a:rect l="l" t="t" r="r" b="b"/>
              <a:pathLst>
                <a:path w="896" h="723" extrusionOk="0">
                  <a:moveTo>
                    <a:pt x="361" y="0"/>
                  </a:moveTo>
                  <a:cubicBezTo>
                    <a:pt x="161" y="0"/>
                    <a:pt x="0" y="161"/>
                    <a:pt x="0" y="362"/>
                  </a:cubicBezTo>
                  <a:cubicBezTo>
                    <a:pt x="0" y="562"/>
                    <a:pt x="161" y="722"/>
                    <a:pt x="361" y="722"/>
                  </a:cubicBezTo>
                  <a:lnTo>
                    <a:pt x="535" y="722"/>
                  </a:lnTo>
                  <a:cubicBezTo>
                    <a:pt x="735" y="722"/>
                    <a:pt x="895" y="562"/>
                    <a:pt x="895" y="362"/>
                  </a:cubicBezTo>
                  <a:cubicBezTo>
                    <a:pt x="895" y="161"/>
                    <a:pt x="735" y="0"/>
                    <a:pt x="5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030;p64">
              <a:extLst>
                <a:ext uri="{FF2B5EF4-FFF2-40B4-BE49-F238E27FC236}">
                  <a16:creationId xmlns:a16="http://schemas.microsoft.com/office/drawing/2014/main" id="{B22B946D-1955-4C9C-9739-A5C98ABC4FAA}"/>
                </a:ext>
              </a:extLst>
            </p:cNvPr>
            <p:cNvSpPr/>
            <p:nvPr/>
          </p:nvSpPr>
          <p:spPr>
            <a:xfrm>
              <a:off x="2862075" y="777450"/>
              <a:ext cx="22075" cy="18075"/>
            </a:xfrm>
            <a:custGeom>
              <a:avLst/>
              <a:gdLst/>
              <a:ahLst/>
              <a:cxnLst/>
              <a:rect l="l" t="t" r="r" b="b"/>
              <a:pathLst>
                <a:path w="883" h="723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535" y="722"/>
                  </a:lnTo>
                  <a:cubicBezTo>
                    <a:pt x="722" y="722"/>
                    <a:pt x="883" y="562"/>
                    <a:pt x="883" y="362"/>
                  </a:cubicBezTo>
                  <a:cubicBezTo>
                    <a:pt x="883" y="161"/>
                    <a:pt x="722" y="0"/>
                    <a:pt x="5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031;p64">
              <a:extLst>
                <a:ext uri="{FF2B5EF4-FFF2-40B4-BE49-F238E27FC236}">
                  <a16:creationId xmlns:a16="http://schemas.microsoft.com/office/drawing/2014/main" id="{7A6774A7-AC18-49D2-996B-2944A6C2A470}"/>
                </a:ext>
              </a:extLst>
            </p:cNvPr>
            <p:cNvSpPr/>
            <p:nvPr/>
          </p:nvSpPr>
          <p:spPr>
            <a:xfrm>
              <a:off x="2563650" y="1320475"/>
              <a:ext cx="127025" cy="86250"/>
            </a:xfrm>
            <a:custGeom>
              <a:avLst/>
              <a:gdLst/>
              <a:ahLst/>
              <a:cxnLst/>
              <a:rect l="l" t="t" r="r" b="b"/>
              <a:pathLst>
                <a:path w="5081" h="3450" extrusionOk="0">
                  <a:moveTo>
                    <a:pt x="402" y="1"/>
                  </a:moveTo>
                  <a:cubicBezTo>
                    <a:pt x="175" y="1"/>
                    <a:pt x="1" y="188"/>
                    <a:pt x="1" y="402"/>
                  </a:cubicBezTo>
                  <a:lnTo>
                    <a:pt x="1" y="3048"/>
                  </a:lnTo>
                  <a:cubicBezTo>
                    <a:pt x="1" y="3275"/>
                    <a:pt x="175" y="3449"/>
                    <a:pt x="402" y="3449"/>
                  </a:cubicBezTo>
                  <a:lnTo>
                    <a:pt x="5080" y="3449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032;p64">
              <a:extLst>
                <a:ext uri="{FF2B5EF4-FFF2-40B4-BE49-F238E27FC236}">
                  <a16:creationId xmlns:a16="http://schemas.microsoft.com/office/drawing/2014/main" id="{38E7C0DB-C91F-48D3-9DF1-A1558A0A5554}"/>
                </a:ext>
              </a:extLst>
            </p:cNvPr>
            <p:cNvSpPr/>
            <p:nvPr/>
          </p:nvSpPr>
          <p:spPr>
            <a:xfrm>
              <a:off x="2570350" y="1313800"/>
              <a:ext cx="202525" cy="86225"/>
            </a:xfrm>
            <a:custGeom>
              <a:avLst/>
              <a:gdLst/>
              <a:ahLst/>
              <a:cxnLst/>
              <a:rect l="l" t="t" r="r" b="b"/>
              <a:pathLst>
                <a:path w="8101" h="3449" extrusionOk="0">
                  <a:moveTo>
                    <a:pt x="27" y="0"/>
                  </a:moveTo>
                  <a:cubicBezTo>
                    <a:pt x="14" y="0"/>
                    <a:pt x="0" y="13"/>
                    <a:pt x="0" y="40"/>
                  </a:cubicBezTo>
                  <a:lnTo>
                    <a:pt x="0" y="3422"/>
                  </a:lnTo>
                  <a:cubicBezTo>
                    <a:pt x="0" y="3435"/>
                    <a:pt x="14" y="3449"/>
                    <a:pt x="27" y="3449"/>
                  </a:cubicBezTo>
                  <a:lnTo>
                    <a:pt x="8061" y="3449"/>
                  </a:lnTo>
                  <a:cubicBezTo>
                    <a:pt x="8073" y="3449"/>
                    <a:pt x="8100" y="3435"/>
                    <a:pt x="8100" y="3422"/>
                  </a:cubicBezTo>
                  <a:lnTo>
                    <a:pt x="8100" y="40"/>
                  </a:lnTo>
                  <a:cubicBezTo>
                    <a:pt x="8100" y="13"/>
                    <a:pt x="8073" y="0"/>
                    <a:pt x="8061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033;p64">
              <a:extLst>
                <a:ext uri="{FF2B5EF4-FFF2-40B4-BE49-F238E27FC236}">
                  <a16:creationId xmlns:a16="http://schemas.microsoft.com/office/drawing/2014/main" id="{7A7F247D-E9D5-4FA9-AE64-2A4DC6714067}"/>
                </a:ext>
              </a:extLst>
            </p:cNvPr>
            <p:cNvSpPr/>
            <p:nvPr/>
          </p:nvSpPr>
          <p:spPr>
            <a:xfrm>
              <a:off x="2652550" y="1344850"/>
              <a:ext cx="92250" cy="24450"/>
            </a:xfrm>
            <a:custGeom>
              <a:avLst/>
              <a:gdLst/>
              <a:ahLst/>
              <a:cxnLst/>
              <a:rect l="l" t="t" r="r" b="b"/>
              <a:pathLst>
                <a:path w="3690" h="978" extrusionOk="0">
                  <a:moveTo>
                    <a:pt x="495" y="1"/>
                  </a:moveTo>
                  <a:cubicBezTo>
                    <a:pt x="214" y="1"/>
                    <a:pt x="0" y="215"/>
                    <a:pt x="0" y="482"/>
                  </a:cubicBezTo>
                  <a:cubicBezTo>
                    <a:pt x="0" y="749"/>
                    <a:pt x="214" y="977"/>
                    <a:pt x="495" y="977"/>
                  </a:cubicBezTo>
                  <a:lnTo>
                    <a:pt x="3195" y="977"/>
                  </a:lnTo>
                  <a:cubicBezTo>
                    <a:pt x="3463" y="977"/>
                    <a:pt x="3689" y="749"/>
                    <a:pt x="3689" y="482"/>
                  </a:cubicBezTo>
                  <a:cubicBezTo>
                    <a:pt x="3689" y="215"/>
                    <a:pt x="3463" y="1"/>
                    <a:pt x="319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034;p64">
              <a:extLst>
                <a:ext uri="{FF2B5EF4-FFF2-40B4-BE49-F238E27FC236}">
                  <a16:creationId xmlns:a16="http://schemas.microsoft.com/office/drawing/2014/main" id="{DB135A9F-6A07-4326-9379-3B963A56C757}"/>
                </a:ext>
              </a:extLst>
            </p:cNvPr>
            <p:cNvSpPr/>
            <p:nvPr/>
          </p:nvSpPr>
          <p:spPr>
            <a:xfrm>
              <a:off x="2598400" y="1348875"/>
              <a:ext cx="32475" cy="16050"/>
            </a:xfrm>
            <a:custGeom>
              <a:avLst/>
              <a:gdLst/>
              <a:ahLst/>
              <a:cxnLst/>
              <a:rect l="l" t="t" r="r" b="b"/>
              <a:pathLst>
                <a:path w="1299" h="642" extrusionOk="0">
                  <a:moveTo>
                    <a:pt x="1" y="0"/>
                  </a:moveTo>
                  <a:lnTo>
                    <a:pt x="643" y="642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035;p64">
              <a:extLst>
                <a:ext uri="{FF2B5EF4-FFF2-40B4-BE49-F238E27FC236}">
                  <a16:creationId xmlns:a16="http://schemas.microsoft.com/office/drawing/2014/main" id="{43FE18E1-FA47-4441-86A5-85BC9DCAB7A4}"/>
                </a:ext>
              </a:extLst>
            </p:cNvPr>
            <p:cNvSpPr/>
            <p:nvPr/>
          </p:nvSpPr>
          <p:spPr>
            <a:xfrm>
              <a:off x="893875" y="696250"/>
              <a:ext cx="32425" cy="139050"/>
            </a:xfrm>
            <a:custGeom>
              <a:avLst/>
              <a:gdLst/>
              <a:ahLst/>
              <a:cxnLst/>
              <a:rect l="l" t="t" r="r" b="b"/>
              <a:pathLst>
                <a:path w="1297" h="5562" extrusionOk="0">
                  <a:moveTo>
                    <a:pt x="254" y="1"/>
                  </a:moveTo>
                  <a:lnTo>
                    <a:pt x="254" y="4920"/>
                  </a:lnTo>
                  <a:lnTo>
                    <a:pt x="0" y="4920"/>
                  </a:lnTo>
                  <a:lnTo>
                    <a:pt x="642" y="5561"/>
                  </a:lnTo>
                  <a:lnTo>
                    <a:pt x="1296" y="4920"/>
                  </a:lnTo>
                  <a:lnTo>
                    <a:pt x="1029" y="4920"/>
                  </a:lnTo>
                  <a:lnTo>
                    <a:pt x="1029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036;p64">
              <a:extLst>
                <a:ext uri="{FF2B5EF4-FFF2-40B4-BE49-F238E27FC236}">
                  <a16:creationId xmlns:a16="http://schemas.microsoft.com/office/drawing/2014/main" id="{88CD8CA3-A878-4DD9-A611-8AC420059991}"/>
                </a:ext>
              </a:extLst>
            </p:cNvPr>
            <p:cNvSpPr/>
            <p:nvPr/>
          </p:nvSpPr>
          <p:spPr>
            <a:xfrm>
              <a:off x="939975" y="754050"/>
              <a:ext cx="32425" cy="61525"/>
            </a:xfrm>
            <a:custGeom>
              <a:avLst/>
              <a:gdLst/>
              <a:ahLst/>
              <a:cxnLst/>
              <a:rect l="l" t="t" r="r" b="b"/>
              <a:pathLst>
                <a:path w="1297" h="2461" extrusionOk="0">
                  <a:moveTo>
                    <a:pt x="268" y="1"/>
                  </a:moveTo>
                  <a:lnTo>
                    <a:pt x="268" y="1806"/>
                  </a:lnTo>
                  <a:lnTo>
                    <a:pt x="1" y="1806"/>
                  </a:lnTo>
                  <a:lnTo>
                    <a:pt x="655" y="2460"/>
                  </a:lnTo>
                  <a:lnTo>
                    <a:pt x="1297" y="1806"/>
                  </a:lnTo>
                  <a:lnTo>
                    <a:pt x="1029" y="1806"/>
                  </a:lnTo>
                  <a:lnTo>
                    <a:pt x="1029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037;p64">
              <a:extLst>
                <a:ext uri="{FF2B5EF4-FFF2-40B4-BE49-F238E27FC236}">
                  <a16:creationId xmlns:a16="http://schemas.microsoft.com/office/drawing/2014/main" id="{ABC2A318-D50E-4A37-B667-8F4C6D2C59E5}"/>
                </a:ext>
              </a:extLst>
            </p:cNvPr>
            <p:cNvSpPr/>
            <p:nvPr/>
          </p:nvSpPr>
          <p:spPr>
            <a:xfrm>
              <a:off x="986425" y="1049800"/>
              <a:ext cx="32450" cy="61525"/>
            </a:xfrm>
            <a:custGeom>
              <a:avLst/>
              <a:gdLst/>
              <a:ahLst/>
              <a:cxnLst/>
              <a:rect l="l" t="t" r="r" b="b"/>
              <a:pathLst>
                <a:path w="1298" h="2461" extrusionOk="0">
                  <a:moveTo>
                    <a:pt x="255" y="1"/>
                  </a:moveTo>
                  <a:lnTo>
                    <a:pt x="255" y="1819"/>
                  </a:lnTo>
                  <a:lnTo>
                    <a:pt x="0" y="1819"/>
                  </a:lnTo>
                  <a:lnTo>
                    <a:pt x="642" y="2460"/>
                  </a:lnTo>
                  <a:lnTo>
                    <a:pt x="1297" y="1819"/>
                  </a:lnTo>
                  <a:lnTo>
                    <a:pt x="1030" y="1819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038;p64">
              <a:extLst>
                <a:ext uri="{FF2B5EF4-FFF2-40B4-BE49-F238E27FC236}">
                  <a16:creationId xmlns:a16="http://schemas.microsoft.com/office/drawing/2014/main" id="{61D4701E-8D73-4D80-8B86-BB02B493FAED}"/>
                </a:ext>
              </a:extLst>
            </p:cNvPr>
            <p:cNvSpPr/>
            <p:nvPr/>
          </p:nvSpPr>
          <p:spPr>
            <a:xfrm>
              <a:off x="1038550" y="815900"/>
              <a:ext cx="32450" cy="61500"/>
            </a:xfrm>
            <a:custGeom>
              <a:avLst/>
              <a:gdLst/>
              <a:ahLst/>
              <a:cxnLst/>
              <a:rect l="l" t="t" r="r" b="b"/>
              <a:pathLst>
                <a:path w="1298" h="2460" extrusionOk="0">
                  <a:moveTo>
                    <a:pt x="255" y="0"/>
                  </a:moveTo>
                  <a:lnTo>
                    <a:pt x="255" y="1804"/>
                  </a:lnTo>
                  <a:lnTo>
                    <a:pt x="0" y="1804"/>
                  </a:lnTo>
                  <a:lnTo>
                    <a:pt x="642" y="2460"/>
                  </a:lnTo>
                  <a:lnTo>
                    <a:pt x="1297" y="1804"/>
                  </a:lnTo>
                  <a:lnTo>
                    <a:pt x="1030" y="180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039;p64">
              <a:extLst>
                <a:ext uri="{FF2B5EF4-FFF2-40B4-BE49-F238E27FC236}">
                  <a16:creationId xmlns:a16="http://schemas.microsoft.com/office/drawing/2014/main" id="{A82B7D28-FEE4-4529-98B3-FD3DAB51D402}"/>
                </a:ext>
              </a:extLst>
            </p:cNvPr>
            <p:cNvSpPr/>
            <p:nvPr/>
          </p:nvSpPr>
          <p:spPr>
            <a:xfrm>
              <a:off x="1026200" y="1016400"/>
              <a:ext cx="32425" cy="141350"/>
            </a:xfrm>
            <a:custGeom>
              <a:avLst/>
              <a:gdLst/>
              <a:ahLst/>
              <a:cxnLst/>
              <a:rect l="l" t="t" r="r" b="b"/>
              <a:pathLst>
                <a:path w="1297" h="5654" extrusionOk="0">
                  <a:moveTo>
                    <a:pt x="268" y="0"/>
                  </a:moveTo>
                  <a:lnTo>
                    <a:pt x="268" y="4999"/>
                  </a:lnTo>
                  <a:lnTo>
                    <a:pt x="0" y="4999"/>
                  </a:lnTo>
                  <a:lnTo>
                    <a:pt x="642" y="5654"/>
                  </a:lnTo>
                  <a:lnTo>
                    <a:pt x="1296" y="4999"/>
                  </a:lnTo>
                  <a:lnTo>
                    <a:pt x="1029" y="4999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040;p64">
              <a:extLst>
                <a:ext uri="{FF2B5EF4-FFF2-40B4-BE49-F238E27FC236}">
                  <a16:creationId xmlns:a16="http://schemas.microsoft.com/office/drawing/2014/main" id="{713CEE3F-F337-4E94-9A1B-59D4A180C06F}"/>
                </a:ext>
              </a:extLst>
            </p:cNvPr>
            <p:cNvSpPr/>
            <p:nvPr/>
          </p:nvSpPr>
          <p:spPr>
            <a:xfrm>
              <a:off x="839725" y="795175"/>
              <a:ext cx="48475" cy="108300"/>
            </a:xfrm>
            <a:custGeom>
              <a:avLst/>
              <a:gdLst/>
              <a:ahLst/>
              <a:cxnLst/>
              <a:rect l="l" t="t" r="r" b="b"/>
              <a:pathLst>
                <a:path w="1939" h="4332" extrusionOk="0">
                  <a:moveTo>
                    <a:pt x="388" y="0"/>
                  </a:moveTo>
                  <a:lnTo>
                    <a:pt x="388" y="3369"/>
                  </a:lnTo>
                  <a:lnTo>
                    <a:pt x="1" y="3369"/>
                  </a:lnTo>
                  <a:lnTo>
                    <a:pt x="976" y="4331"/>
                  </a:lnTo>
                  <a:lnTo>
                    <a:pt x="1938" y="3369"/>
                  </a:lnTo>
                  <a:lnTo>
                    <a:pt x="1551" y="336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041;p64">
              <a:extLst>
                <a:ext uri="{FF2B5EF4-FFF2-40B4-BE49-F238E27FC236}">
                  <a16:creationId xmlns:a16="http://schemas.microsoft.com/office/drawing/2014/main" id="{7AA05BD2-511D-4BCA-9218-5424473F0C06}"/>
                </a:ext>
              </a:extLst>
            </p:cNvPr>
            <p:cNvSpPr/>
            <p:nvPr/>
          </p:nvSpPr>
          <p:spPr>
            <a:xfrm>
              <a:off x="975725" y="694250"/>
              <a:ext cx="48500" cy="154725"/>
            </a:xfrm>
            <a:custGeom>
              <a:avLst/>
              <a:gdLst/>
              <a:ahLst/>
              <a:cxnLst/>
              <a:rect l="l" t="t" r="r" b="b"/>
              <a:pathLst>
                <a:path w="1940" h="6189" extrusionOk="0">
                  <a:moveTo>
                    <a:pt x="389" y="1"/>
                  </a:moveTo>
                  <a:lnTo>
                    <a:pt x="389" y="5214"/>
                  </a:lnTo>
                  <a:lnTo>
                    <a:pt x="0" y="5214"/>
                  </a:lnTo>
                  <a:lnTo>
                    <a:pt x="977" y="6189"/>
                  </a:lnTo>
                  <a:lnTo>
                    <a:pt x="1939" y="5214"/>
                  </a:lnTo>
                  <a:lnTo>
                    <a:pt x="1551" y="521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042;p64">
              <a:extLst>
                <a:ext uri="{FF2B5EF4-FFF2-40B4-BE49-F238E27FC236}">
                  <a16:creationId xmlns:a16="http://schemas.microsoft.com/office/drawing/2014/main" id="{A5E819E2-99BF-41E4-8333-A435D2DB338F}"/>
                </a:ext>
              </a:extLst>
            </p:cNvPr>
            <p:cNvSpPr/>
            <p:nvPr/>
          </p:nvSpPr>
          <p:spPr>
            <a:xfrm>
              <a:off x="2203100" y="1626225"/>
              <a:ext cx="289075" cy="289400"/>
            </a:xfrm>
            <a:custGeom>
              <a:avLst/>
              <a:gdLst/>
              <a:ahLst/>
              <a:cxnLst/>
              <a:rect l="l" t="t" r="r" b="b"/>
              <a:pathLst>
                <a:path w="11563" h="11576" extrusionOk="0">
                  <a:moveTo>
                    <a:pt x="5775" y="0"/>
                  </a:moveTo>
                  <a:cubicBezTo>
                    <a:pt x="2580" y="0"/>
                    <a:pt x="1" y="2593"/>
                    <a:pt x="1" y="5789"/>
                  </a:cubicBezTo>
                  <a:cubicBezTo>
                    <a:pt x="1" y="8983"/>
                    <a:pt x="2580" y="11576"/>
                    <a:pt x="5775" y="11576"/>
                  </a:cubicBezTo>
                  <a:cubicBezTo>
                    <a:pt x="8983" y="11576"/>
                    <a:pt x="11562" y="8983"/>
                    <a:pt x="11562" y="5789"/>
                  </a:cubicBezTo>
                  <a:cubicBezTo>
                    <a:pt x="11562" y="2593"/>
                    <a:pt x="8983" y="0"/>
                    <a:pt x="5775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043;p64">
              <a:extLst>
                <a:ext uri="{FF2B5EF4-FFF2-40B4-BE49-F238E27FC236}">
                  <a16:creationId xmlns:a16="http://schemas.microsoft.com/office/drawing/2014/main" id="{A7660C23-2B03-4B41-A6C4-4716EB3779E7}"/>
                </a:ext>
              </a:extLst>
            </p:cNvPr>
            <p:cNvSpPr/>
            <p:nvPr/>
          </p:nvSpPr>
          <p:spPr>
            <a:xfrm>
              <a:off x="2203100" y="1628900"/>
              <a:ext cx="117000" cy="147400"/>
            </a:xfrm>
            <a:custGeom>
              <a:avLst/>
              <a:gdLst/>
              <a:ahLst/>
              <a:cxnLst/>
              <a:rect l="l" t="t" r="r" b="b"/>
              <a:pathLst>
                <a:path w="4680" h="5896" extrusionOk="0">
                  <a:moveTo>
                    <a:pt x="4679" y="0"/>
                  </a:moveTo>
                  <a:lnTo>
                    <a:pt x="4679" y="0"/>
                  </a:lnTo>
                  <a:cubicBezTo>
                    <a:pt x="2099" y="495"/>
                    <a:pt x="121" y="2714"/>
                    <a:pt x="1" y="5414"/>
                  </a:cubicBezTo>
                  <a:lnTo>
                    <a:pt x="1591" y="5895"/>
                  </a:lnTo>
                  <a:lnTo>
                    <a:pt x="2113" y="3663"/>
                  </a:lnTo>
                  <a:lnTo>
                    <a:pt x="4332" y="3142"/>
                  </a:lnTo>
                  <a:lnTo>
                    <a:pt x="3676" y="95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044;p64">
              <a:extLst>
                <a:ext uri="{FF2B5EF4-FFF2-40B4-BE49-F238E27FC236}">
                  <a16:creationId xmlns:a16="http://schemas.microsoft.com/office/drawing/2014/main" id="{F6A81EDC-5960-436E-9D0F-5BECE22BCC07}"/>
                </a:ext>
              </a:extLst>
            </p:cNvPr>
            <p:cNvSpPr/>
            <p:nvPr/>
          </p:nvSpPr>
          <p:spPr>
            <a:xfrm>
              <a:off x="2296675" y="1700075"/>
              <a:ext cx="96275" cy="146400"/>
            </a:xfrm>
            <a:custGeom>
              <a:avLst/>
              <a:gdLst/>
              <a:ahLst/>
              <a:cxnLst/>
              <a:rect l="l" t="t" r="r" b="b"/>
              <a:pathLst>
                <a:path w="3851" h="5856" extrusionOk="0">
                  <a:moveTo>
                    <a:pt x="2018" y="1"/>
                  </a:moveTo>
                  <a:cubicBezTo>
                    <a:pt x="1123" y="1"/>
                    <a:pt x="348" y="468"/>
                    <a:pt x="1" y="1297"/>
                  </a:cubicBezTo>
                  <a:lnTo>
                    <a:pt x="1109" y="1926"/>
                  </a:lnTo>
                  <a:cubicBezTo>
                    <a:pt x="1270" y="1551"/>
                    <a:pt x="1524" y="1257"/>
                    <a:pt x="1979" y="1257"/>
                  </a:cubicBezTo>
                  <a:cubicBezTo>
                    <a:pt x="2380" y="1257"/>
                    <a:pt x="2567" y="1444"/>
                    <a:pt x="2567" y="1725"/>
                  </a:cubicBezTo>
                  <a:cubicBezTo>
                    <a:pt x="2567" y="2434"/>
                    <a:pt x="1284" y="2794"/>
                    <a:pt x="1284" y="3730"/>
                  </a:cubicBezTo>
                  <a:lnTo>
                    <a:pt x="2567" y="3730"/>
                  </a:lnTo>
                  <a:cubicBezTo>
                    <a:pt x="2567" y="3182"/>
                    <a:pt x="3850" y="2808"/>
                    <a:pt x="3850" y="1605"/>
                  </a:cubicBezTo>
                  <a:cubicBezTo>
                    <a:pt x="3850" y="562"/>
                    <a:pt x="2941" y="1"/>
                    <a:pt x="2018" y="1"/>
                  </a:cubicBezTo>
                  <a:close/>
                  <a:moveTo>
                    <a:pt x="1925" y="4332"/>
                  </a:moveTo>
                  <a:cubicBezTo>
                    <a:pt x="1510" y="4332"/>
                    <a:pt x="1163" y="4665"/>
                    <a:pt x="1163" y="5093"/>
                  </a:cubicBezTo>
                  <a:cubicBezTo>
                    <a:pt x="1163" y="5508"/>
                    <a:pt x="1510" y="5855"/>
                    <a:pt x="1925" y="5855"/>
                  </a:cubicBezTo>
                  <a:cubicBezTo>
                    <a:pt x="2339" y="5855"/>
                    <a:pt x="2687" y="5508"/>
                    <a:pt x="2687" y="5093"/>
                  </a:cubicBezTo>
                  <a:cubicBezTo>
                    <a:pt x="2687" y="4665"/>
                    <a:pt x="2339" y="4332"/>
                    <a:pt x="1925" y="433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045;p64">
              <a:extLst>
                <a:ext uri="{FF2B5EF4-FFF2-40B4-BE49-F238E27FC236}">
                  <a16:creationId xmlns:a16="http://schemas.microsoft.com/office/drawing/2014/main" id="{0EC6E228-BBBB-4668-909B-2E9226966340}"/>
                </a:ext>
              </a:extLst>
            </p:cNvPr>
            <p:cNvSpPr/>
            <p:nvPr/>
          </p:nvSpPr>
          <p:spPr>
            <a:xfrm>
              <a:off x="1976200" y="1435425"/>
              <a:ext cx="307125" cy="91900"/>
            </a:xfrm>
            <a:custGeom>
              <a:avLst/>
              <a:gdLst/>
              <a:ahLst/>
              <a:cxnLst/>
              <a:rect l="l" t="t" r="r" b="b"/>
              <a:pathLst>
                <a:path w="12285" h="3676" extrusionOk="0">
                  <a:moveTo>
                    <a:pt x="6136" y="1"/>
                  </a:moveTo>
                  <a:lnTo>
                    <a:pt x="4572" y="1671"/>
                  </a:lnTo>
                  <a:lnTo>
                    <a:pt x="2380" y="1003"/>
                  </a:lnTo>
                  <a:lnTo>
                    <a:pt x="1859" y="3235"/>
                  </a:lnTo>
                  <a:lnTo>
                    <a:pt x="1" y="3676"/>
                  </a:lnTo>
                  <a:lnTo>
                    <a:pt x="12285" y="3676"/>
                  </a:lnTo>
                  <a:lnTo>
                    <a:pt x="10426" y="3235"/>
                  </a:lnTo>
                  <a:lnTo>
                    <a:pt x="9892" y="1003"/>
                  </a:lnTo>
                  <a:lnTo>
                    <a:pt x="7714" y="1671"/>
                  </a:lnTo>
                  <a:lnTo>
                    <a:pt x="6136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046;p64">
              <a:extLst>
                <a:ext uri="{FF2B5EF4-FFF2-40B4-BE49-F238E27FC236}">
                  <a16:creationId xmlns:a16="http://schemas.microsoft.com/office/drawing/2014/main" id="{8C0C1FE3-F6D3-4080-9540-74B2BD2471D1}"/>
                </a:ext>
              </a:extLst>
            </p:cNvPr>
            <p:cNvSpPr/>
            <p:nvPr/>
          </p:nvSpPr>
          <p:spPr>
            <a:xfrm>
              <a:off x="1956500" y="1420050"/>
              <a:ext cx="375625" cy="375625"/>
            </a:xfrm>
            <a:custGeom>
              <a:avLst/>
              <a:gdLst/>
              <a:ahLst/>
              <a:cxnLst/>
              <a:rect l="l" t="t" r="r" b="b"/>
              <a:pathLst>
                <a:path w="15025" h="15025" extrusionOk="0">
                  <a:moveTo>
                    <a:pt x="7512" y="1"/>
                  </a:moveTo>
                  <a:lnTo>
                    <a:pt x="5948" y="1658"/>
                  </a:lnTo>
                  <a:lnTo>
                    <a:pt x="3756" y="1003"/>
                  </a:lnTo>
                  <a:lnTo>
                    <a:pt x="3235" y="3235"/>
                  </a:lnTo>
                  <a:lnTo>
                    <a:pt x="1002" y="3756"/>
                  </a:lnTo>
                  <a:lnTo>
                    <a:pt x="1671" y="5948"/>
                  </a:lnTo>
                  <a:lnTo>
                    <a:pt x="0" y="7513"/>
                  </a:lnTo>
                  <a:lnTo>
                    <a:pt x="1671" y="9076"/>
                  </a:lnTo>
                  <a:lnTo>
                    <a:pt x="1002" y="11268"/>
                  </a:lnTo>
                  <a:lnTo>
                    <a:pt x="3235" y="11790"/>
                  </a:lnTo>
                  <a:lnTo>
                    <a:pt x="3756" y="14022"/>
                  </a:lnTo>
                  <a:lnTo>
                    <a:pt x="5948" y="13353"/>
                  </a:lnTo>
                  <a:lnTo>
                    <a:pt x="7512" y="15025"/>
                  </a:lnTo>
                  <a:lnTo>
                    <a:pt x="9076" y="13353"/>
                  </a:lnTo>
                  <a:lnTo>
                    <a:pt x="11268" y="14022"/>
                  </a:lnTo>
                  <a:lnTo>
                    <a:pt x="11790" y="11790"/>
                  </a:lnTo>
                  <a:lnTo>
                    <a:pt x="14021" y="11268"/>
                  </a:lnTo>
                  <a:lnTo>
                    <a:pt x="13367" y="9076"/>
                  </a:lnTo>
                  <a:lnTo>
                    <a:pt x="15024" y="7513"/>
                  </a:lnTo>
                  <a:lnTo>
                    <a:pt x="13367" y="5948"/>
                  </a:lnTo>
                  <a:lnTo>
                    <a:pt x="14021" y="3756"/>
                  </a:lnTo>
                  <a:lnTo>
                    <a:pt x="11790" y="3235"/>
                  </a:lnTo>
                  <a:lnTo>
                    <a:pt x="11268" y="1003"/>
                  </a:lnTo>
                  <a:lnTo>
                    <a:pt x="9076" y="1658"/>
                  </a:lnTo>
                  <a:lnTo>
                    <a:pt x="7512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047;p64">
              <a:extLst>
                <a:ext uri="{FF2B5EF4-FFF2-40B4-BE49-F238E27FC236}">
                  <a16:creationId xmlns:a16="http://schemas.microsoft.com/office/drawing/2014/main" id="{7E1A443E-B2F7-4F52-9786-C5EF11BED8C7}"/>
                </a:ext>
              </a:extLst>
            </p:cNvPr>
            <p:cNvSpPr/>
            <p:nvPr/>
          </p:nvSpPr>
          <p:spPr>
            <a:xfrm>
              <a:off x="2118225" y="1518300"/>
              <a:ext cx="46150" cy="173800"/>
            </a:xfrm>
            <a:custGeom>
              <a:avLst/>
              <a:gdLst/>
              <a:ahLst/>
              <a:cxnLst/>
              <a:rect l="l" t="t" r="r" b="b"/>
              <a:pathLst>
                <a:path w="1846" h="6952" extrusionOk="0">
                  <a:moveTo>
                    <a:pt x="40" y="1"/>
                  </a:moveTo>
                  <a:lnTo>
                    <a:pt x="40" y="1938"/>
                  </a:lnTo>
                  <a:lnTo>
                    <a:pt x="334" y="4371"/>
                  </a:lnTo>
                  <a:lnTo>
                    <a:pt x="1498" y="4371"/>
                  </a:lnTo>
                  <a:lnTo>
                    <a:pt x="1792" y="1938"/>
                  </a:lnTo>
                  <a:lnTo>
                    <a:pt x="1792" y="1"/>
                  </a:lnTo>
                  <a:close/>
                  <a:moveTo>
                    <a:pt x="923" y="5093"/>
                  </a:moveTo>
                  <a:cubicBezTo>
                    <a:pt x="415" y="5093"/>
                    <a:pt x="1" y="5520"/>
                    <a:pt x="1" y="6015"/>
                  </a:cubicBezTo>
                  <a:cubicBezTo>
                    <a:pt x="1" y="6523"/>
                    <a:pt x="415" y="6951"/>
                    <a:pt x="923" y="6951"/>
                  </a:cubicBezTo>
                  <a:cubicBezTo>
                    <a:pt x="1431" y="6951"/>
                    <a:pt x="1845" y="6523"/>
                    <a:pt x="1845" y="6015"/>
                  </a:cubicBezTo>
                  <a:cubicBezTo>
                    <a:pt x="1845" y="5520"/>
                    <a:pt x="1431" y="5093"/>
                    <a:pt x="923" y="5093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048;p64">
              <a:extLst>
                <a:ext uri="{FF2B5EF4-FFF2-40B4-BE49-F238E27FC236}">
                  <a16:creationId xmlns:a16="http://schemas.microsoft.com/office/drawing/2014/main" id="{4FAB1473-44DD-4954-B751-C037C35030BD}"/>
                </a:ext>
              </a:extLst>
            </p:cNvPr>
            <p:cNvSpPr/>
            <p:nvPr/>
          </p:nvSpPr>
          <p:spPr>
            <a:xfrm>
              <a:off x="2730075" y="956000"/>
              <a:ext cx="152075" cy="146875"/>
            </a:xfrm>
            <a:custGeom>
              <a:avLst/>
              <a:gdLst/>
              <a:ahLst/>
              <a:cxnLst/>
              <a:rect l="l" t="t" r="r" b="b"/>
              <a:pathLst>
                <a:path w="6083" h="5875" extrusionOk="0">
                  <a:moveTo>
                    <a:pt x="2593" y="0"/>
                  </a:moveTo>
                  <a:cubicBezTo>
                    <a:pt x="2012" y="0"/>
                    <a:pt x="1431" y="283"/>
                    <a:pt x="1003" y="718"/>
                  </a:cubicBezTo>
                  <a:cubicBezTo>
                    <a:pt x="268" y="1454"/>
                    <a:pt x="0" y="2482"/>
                    <a:pt x="401" y="3459"/>
                  </a:cubicBezTo>
                  <a:lnTo>
                    <a:pt x="1832" y="3058"/>
                  </a:lnTo>
                  <a:cubicBezTo>
                    <a:pt x="1658" y="2616"/>
                    <a:pt x="1631" y="2149"/>
                    <a:pt x="1992" y="1787"/>
                  </a:cubicBezTo>
                  <a:cubicBezTo>
                    <a:pt x="2175" y="1604"/>
                    <a:pt x="2351" y="1522"/>
                    <a:pt x="2509" y="1522"/>
                  </a:cubicBezTo>
                  <a:cubicBezTo>
                    <a:pt x="2639" y="1522"/>
                    <a:pt x="2758" y="1578"/>
                    <a:pt x="2861" y="1680"/>
                  </a:cubicBezTo>
                  <a:cubicBezTo>
                    <a:pt x="3449" y="2268"/>
                    <a:pt x="2688" y="3619"/>
                    <a:pt x="3463" y="4394"/>
                  </a:cubicBezTo>
                  <a:lnTo>
                    <a:pt x="4518" y="3338"/>
                  </a:lnTo>
                  <a:cubicBezTo>
                    <a:pt x="4064" y="2883"/>
                    <a:pt x="4826" y="1520"/>
                    <a:pt x="3837" y="531"/>
                  </a:cubicBezTo>
                  <a:cubicBezTo>
                    <a:pt x="3465" y="159"/>
                    <a:pt x="3029" y="0"/>
                    <a:pt x="2593" y="0"/>
                  </a:cubicBezTo>
                  <a:close/>
                  <a:moveTo>
                    <a:pt x="5113" y="4103"/>
                  </a:moveTo>
                  <a:cubicBezTo>
                    <a:pt x="4883" y="4103"/>
                    <a:pt x="4652" y="4187"/>
                    <a:pt x="4479" y="4354"/>
                  </a:cubicBezTo>
                  <a:cubicBezTo>
                    <a:pt x="4144" y="4701"/>
                    <a:pt x="4144" y="5276"/>
                    <a:pt x="4479" y="5624"/>
                  </a:cubicBezTo>
                  <a:cubicBezTo>
                    <a:pt x="4652" y="5791"/>
                    <a:pt x="4883" y="5874"/>
                    <a:pt x="5113" y="5874"/>
                  </a:cubicBezTo>
                  <a:cubicBezTo>
                    <a:pt x="5344" y="5874"/>
                    <a:pt x="5574" y="5791"/>
                    <a:pt x="5748" y="5624"/>
                  </a:cubicBezTo>
                  <a:cubicBezTo>
                    <a:pt x="6083" y="5276"/>
                    <a:pt x="6083" y="4701"/>
                    <a:pt x="5748" y="4354"/>
                  </a:cubicBezTo>
                  <a:cubicBezTo>
                    <a:pt x="5574" y="4187"/>
                    <a:pt x="5344" y="4103"/>
                    <a:pt x="5113" y="410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049;p64">
              <a:extLst>
                <a:ext uri="{FF2B5EF4-FFF2-40B4-BE49-F238E27FC236}">
                  <a16:creationId xmlns:a16="http://schemas.microsoft.com/office/drawing/2014/main" id="{37B0DAF7-60AF-4696-9712-E76E31ADB25F}"/>
                </a:ext>
              </a:extLst>
            </p:cNvPr>
            <p:cNvSpPr/>
            <p:nvPr/>
          </p:nvSpPr>
          <p:spPr>
            <a:xfrm>
              <a:off x="2846050" y="939900"/>
              <a:ext cx="70850" cy="97150"/>
            </a:xfrm>
            <a:custGeom>
              <a:avLst/>
              <a:gdLst/>
              <a:ahLst/>
              <a:cxnLst/>
              <a:rect l="l" t="t" r="r" b="b"/>
              <a:pathLst>
                <a:path w="2834" h="3886" extrusionOk="0">
                  <a:moveTo>
                    <a:pt x="1499" y="1"/>
                  </a:moveTo>
                  <a:cubicBezTo>
                    <a:pt x="1314" y="1"/>
                    <a:pt x="1125" y="37"/>
                    <a:pt x="949" y="106"/>
                  </a:cubicBezTo>
                  <a:cubicBezTo>
                    <a:pt x="387" y="333"/>
                    <a:pt x="13" y="827"/>
                    <a:pt x="0" y="1456"/>
                  </a:cubicBezTo>
                  <a:lnTo>
                    <a:pt x="868" y="1563"/>
                  </a:lnTo>
                  <a:cubicBezTo>
                    <a:pt x="868" y="1282"/>
                    <a:pt x="962" y="1028"/>
                    <a:pt x="1243" y="921"/>
                  </a:cubicBezTo>
                  <a:cubicBezTo>
                    <a:pt x="1325" y="887"/>
                    <a:pt x="1399" y="870"/>
                    <a:pt x="1464" y="870"/>
                  </a:cubicBezTo>
                  <a:cubicBezTo>
                    <a:pt x="1598" y="870"/>
                    <a:pt x="1692" y="942"/>
                    <a:pt x="1738" y="1068"/>
                  </a:cubicBezTo>
                  <a:cubicBezTo>
                    <a:pt x="1925" y="1510"/>
                    <a:pt x="1203" y="2071"/>
                    <a:pt x="1444" y="2659"/>
                  </a:cubicBezTo>
                  <a:lnTo>
                    <a:pt x="2258" y="2338"/>
                  </a:lnTo>
                  <a:cubicBezTo>
                    <a:pt x="2112" y="1991"/>
                    <a:pt x="2834" y="1415"/>
                    <a:pt x="2526" y="667"/>
                  </a:cubicBezTo>
                  <a:cubicBezTo>
                    <a:pt x="2339" y="200"/>
                    <a:pt x="1930" y="1"/>
                    <a:pt x="1499" y="1"/>
                  </a:cubicBezTo>
                  <a:close/>
                  <a:moveTo>
                    <a:pt x="2183" y="2836"/>
                  </a:moveTo>
                  <a:cubicBezTo>
                    <a:pt x="2119" y="2836"/>
                    <a:pt x="2054" y="2848"/>
                    <a:pt x="1991" y="2873"/>
                  </a:cubicBezTo>
                  <a:cubicBezTo>
                    <a:pt x="1738" y="2980"/>
                    <a:pt x="1604" y="3287"/>
                    <a:pt x="1711" y="3554"/>
                  </a:cubicBezTo>
                  <a:cubicBezTo>
                    <a:pt x="1793" y="3759"/>
                    <a:pt x="1992" y="3885"/>
                    <a:pt x="2201" y="3885"/>
                  </a:cubicBezTo>
                  <a:cubicBezTo>
                    <a:pt x="2265" y="3885"/>
                    <a:pt x="2329" y="3873"/>
                    <a:pt x="2392" y="3848"/>
                  </a:cubicBezTo>
                  <a:cubicBezTo>
                    <a:pt x="2647" y="3741"/>
                    <a:pt x="2780" y="3434"/>
                    <a:pt x="2673" y="3167"/>
                  </a:cubicBezTo>
                  <a:cubicBezTo>
                    <a:pt x="2591" y="2962"/>
                    <a:pt x="2392" y="2836"/>
                    <a:pt x="2183" y="283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050;p64">
              <a:extLst>
                <a:ext uri="{FF2B5EF4-FFF2-40B4-BE49-F238E27FC236}">
                  <a16:creationId xmlns:a16="http://schemas.microsoft.com/office/drawing/2014/main" id="{662F6C90-4360-4B76-ABEE-B901E866409B}"/>
                </a:ext>
              </a:extLst>
            </p:cNvPr>
            <p:cNvSpPr/>
            <p:nvPr/>
          </p:nvSpPr>
          <p:spPr>
            <a:xfrm>
              <a:off x="3050875" y="776125"/>
              <a:ext cx="49475" cy="185475"/>
            </a:xfrm>
            <a:custGeom>
              <a:avLst/>
              <a:gdLst/>
              <a:ahLst/>
              <a:cxnLst/>
              <a:rect l="l" t="t" r="r" b="b"/>
              <a:pathLst>
                <a:path w="1979" h="7419" extrusionOk="0">
                  <a:moveTo>
                    <a:pt x="54" y="0"/>
                  </a:moveTo>
                  <a:lnTo>
                    <a:pt x="54" y="2085"/>
                  </a:lnTo>
                  <a:lnTo>
                    <a:pt x="374" y="4678"/>
                  </a:lnTo>
                  <a:lnTo>
                    <a:pt x="1618" y="4678"/>
                  </a:lnTo>
                  <a:lnTo>
                    <a:pt x="1925" y="2085"/>
                  </a:lnTo>
                  <a:lnTo>
                    <a:pt x="1925" y="0"/>
                  </a:lnTo>
                  <a:close/>
                  <a:moveTo>
                    <a:pt x="989" y="5441"/>
                  </a:moveTo>
                  <a:cubicBezTo>
                    <a:pt x="455" y="5441"/>
                    <a:pt x="0" y="5895"/>
                    <a:pt x="0" y="6430"/>
                  </a:cubicBezTo>
                  <a:cubicBezTo>
                    <a:pt x="0" y="6977"/>
                    <a:pt x="455" y="7419"/>
                    <a:pt x="989" y="7419"/>
                  </a:cubicBezTo>
                  <a:cubicBezTo>
                    <a:pt x="1538" y="7419"/>
                    <a:pt x="1978" y="6977"/>
                    <a:pt x="1978" y="6430"/>
                  </a:cubicBezTo>
                  <a:cubicBezTo>
                    <a:pt x="1978" y="5895"/>
                    <a:pt x="1538" y="5441"/>
                    <a:pt x="989" y="544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051;p64">
              <a:extLst>
                <a:ext uri="{FF2B5EF4-FFF2-40B4-BE49-F238E27FC236}">
                  <a16:creationId xmlns:a16="http://schemas.microsoft.com/office/drawing/2014/main" id="{AD71AA0C-79C7-4553-870A-8710C6F67F46}"/>
                </a:ext>
              </a:extLst>
            </p:cNvPr>
            <p:cNvSpPr/>
            <p:nvPr/>
          </p:nvSpPr>
          <p:spPr>
            <a:xfrm>
              <a:off x="959350" y="1901250"/>
              <a:ext cx="99275" cy="26100"/>
            </a:xfrm>
            <a:custGeom>
              <a:avLst/>
              <a:gdLst/>
              <a:ahLst/>
              <a:cxnLst/>
              <a:rect l="l" t="t" r="r" b="b"/>
              <a:pathLst>
                <a:path w="3971" h="1044" extrusionOk="0">
                  <a:moveTo>
                    <a:pt x="1" y="0"/>
                  </a:moveTo>
                  <a:lnTo>
                    <a:pt x="1" y="1043"/>
                  </a:lnTo>
                  <a:lnTo>
                    <a:pt x="3970" y="1043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052;p64">
              <a:extLst>
                <a:ext uri="{FF2B5EF4-FFF2-40B4-BE49-F238E27FC236}">
                  <a16:creationId xmlns:a16="http://schemas.microsoft.com/office/drawing/2014/main" id="{C012C622-C872-4FF2-9923-CA08B748FA6C}"/>
                </a:ext>
              </a:extLst>
            </p:cNvPr>
            <p:cNvSpPr/>
            <p:nvPr/>
          </p:nvSpPr>
          <p:spPr>
            <a:xfrm>
              <a:off x="935625" y="190125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0"/>
                  </a:moveTo>
                  <a:lnTo>
                    <a:pt x="0" y="1123"/>
                  </a:lnTo>
                  <a:lnTo>
                    <a:pt x="4919" y="1123"/>
                  </a:lnTo>
                  <a:lnTo>
                    <a:pt x="4919" y="1043"/>
                  </a:lnTo>
                  <a:lnTo>
                    <a:pt x="950" y="1043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053;p64">
              <a:extLst>
                <a:ext uri="{FF2B5EF4-FFF2-40B4-BE49-F238E27FC236}">
                  <a16:creationId xmlns:a16="http://schemas.microsoft.com/office/drawing/2014/main" id="{617CCBB0-EA63-4E30-888D-757F5C0F1F12}"/>
                </a:ext>
              </a:extLst>
            </p:cNvPr>
            <p:cNvSpPr/>
            <p:nvPr/>
          </p:nvSpPr>
          <p:spPr>
            <a:xfrm>
              <a:off x="991100" y="1901250"/>
              <a:ext cx="67525" cy="26100"/>
            </a:xfrm>
            <a:custGeom>
              <a:avLst/>
              <a:gdLst/>
              <a:ahLst/>
              <a:cxnLst/>
              <a:rect l="l" t="t" r="r" b="b"/>
              <a:pathLst>
                <a:path w="2701" h="1044" extrusionOk="0">
                  <a:moveTo>
                    <a:pt x="0" y="0"/>
                  </a:moveTo>
                  <a:lnTo>
                    <a:pt x="0" y="1043"/>
                  </a:lnTo>
                  <a:lnTo>
                    <a:pt x="2700" y="104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054;p64">
              <a:extLst>
                <a:ext uri="{FF2B5EF4-FFF2-40B4-BE49-F238E27FC236}">
                  <a16:creationId xmlns:a16="http://schemas.microsoft.com/office/drawing/2014/main" id="{6D221D1B-4BCE-4B08-8360-C6E3EEC6A6A3}"/>
                </a:ext>
              </a:extLst>
            </p:cNvPr>
            <p:cNvSpPr/>
            <p:nvPr/>
          </p:nvSpPr>
          <p:spPr>
            <a:xfrm>
              <a:off x="950325" y="1906925"/>
              <a:ext cx="3050" cy="17075"/>
            </a:xfrm>
            <a:custGeom>
              <a:avLst/>
              <a:gdLst/>
              <a:ahLst/>
              <a:cxnLst/>
              <a:rect l="l" t="t" r="r" b="b"/>
              <a:pathLst>
                <a:path w="122" h="683" extrusionOk="0">
                  <a:moveTo>
                    <a:pt x="1" y="0"/>
                  </a:moveTo>
                  <a:lnTo>
                    <a:pt x="1" y="682"/>
                  </a:lnTo>
                  <a:lnTo>
                    <a:pt x="121" y="68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055;p64">
              <a:extLst>
                <a:ext uri="{FF2B5EF4-FFF2-40B4-BE49-F238E27FC236}">
                  <a16:creationId xmlns:a16="http://schemas.microsoft.com/office/drawing/2014/main" id="{B3EF5395-225A-4228-A0F0-969E0929D0A1}"/>
                </a:ext>
              </a:extLst>
            </p:cNvPr>
            <p:cNvSpPr/>
            <p:nvPr/>
          </p:nvSpPr>
          <p:spPr>
            <a:xfrm>
              <a:off x="96570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056;p64">
              <a:extLst>
                <a:ext uri="{FF2B5EF4-FFF2-40B4-BE49-F238E27FC236}">
                  <a16:creationId xmlns:a16="http://schemas.microsoft.com/office/drawing/2014/main" id="{A87B3633-43FE-4B3D-943B-AF83F95C94DC}"/>
                </a:ext>
              </a:extLst>
            </p:cNvPr>
            <p:cNvSpPr/>
            <p:nvPr/>
          </p:nvSpPr>
          <p:spPr>
            <a:xfrm>
              <a:off x="98075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057;p64">
              <a:extLst>
                <a:ext uri="{FF2B5EF4-FFF2-40B4-BE49-F238E27FC236}">
                  <a16:creationId xmlns:a16="http://schemas.microsoft.com/office/drawing/2014/main" id="{CF4289B0-32DE-4450-B624-A0B7E306BAB7}"/>
                </a:ext>
              </a:extLst>
            </p:cNvPr>
            <p:cNvSpPr/>
            <p:nvPr/>
          </p:nvSpPr>
          <p:spPr>
            <a:xfrm>
              <a:off x="995775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058;p64">
              <a:extLst>
                <a:ext uri="{FF2B5EF4-FFF2-40B4-BE49-F238E27FC236}">
                  <a16:creationId xmlns:a16="http://schemas.microsoft.com/office/drawing/2014/main" id="{1667D804-80B7-4F43-A408-2753C3E83368}"/>
                </a:ext>
              </a:extLst>
            </p:cNvPr>
            <p:cNvSpPr/>
            <p:nvPr/>
          </p:nvSpPr>
          <p:spPr>
            <a:xfrm>
              <a:off x="1010825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059;p64">
              <a:extLst>
                <a:ext uri="{FF2B5EF4-FFF2-40B4-BE49-F238E27FC236}">
                  <a16:creationId xmlns:a16="http://schemas.microsoft.com/office/drawing/2014/main" id="{EC3D5ED8-C597-4D37-A6E0-B7FC20149A7D}"/>
                </a:ext>
              </a:extLst>
            </p:cNvPr>
            <p:cNvSpPr/>
            <p:nvPr/>
          </p:nvSpPr>
          <p:spPr>
            <a:xfrm>
              <a:off x="102585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060;p64">
              <a:extLst>
                <a:ext uri="{FF2B5EF4-FFF2-40B4-BE49-F238E27FC236}">
                  <a16:creationId xmlns:a16="http://schemas.microsoft.com/office/drawing/2014/main" id="{23CB5184-9227-47D1-9610-1344606A57E0}"/>
                </a:ext>
              </a:extLst>
            </p:cNvPr>
            <p:cNvSpPr/>
            <p:nvPr/>
          </p:nvSpPr>
          <p:spPr>
            <a:xfrm>
              <a:off x="104090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061;p64">
              <a:extLst>
                <a:ext uri="{FF2B5EF4-FFF2-40B4-BE49-F238E27FC236}">
                  <a16:creationId xmlns:a16="http://schemas.microsoft.com/office/drawing/2014/main" id="{5D9F47E0-EF72-47C5-BE90-3DAE8C0F2D8B}"/>
                </a:ext>
              </a:extLst>
            </p:cNvPr>
            <p:cNvSpPr/>
            <p:nvPr/>
          </p:nvSpPr>
          <p:spPr>
            <a:xfrm>
              <a:off x="965700" y="1929325"/>
              <a:ext cx="99275" cy="26400"/>
            </a:xfrm>
            <a:custGeom>
              <a:avLst/>
              <a:gdLst/>
              <a:ahLst/>
              <a:cxnLst/>
              <a:rect l="l" t="t" r="r" b="b"/>
              <a:pathLst>
                <a:path w="397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3971" y="1056"/>
                  </a:lnTo>
                  <a:lnTo>
                    <a:pt x="397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062;p64">
              <a:extLst>
                <a:ext uri="{FF2B5EF4-FFF2-40B4-BE49-F238E27FC236}">
                  <a16:creationId xmlns:a16="http://schemas.microsoft.com/office/drawing/2014/main" id="{4F25E7E7-C74E-4913-B059-0CAD2973222E}"/>
                </a:ext>
              </a:extLst>
            </p:cNvPr>
            <p:cNvSpPr/>
            <p:nvPr/>
          </p:nvSpPr>
          <p:spPr>
            <a:xfrm>
              <a:off x="941975" y="1929325"/>
              <a:ext cx="123000" cy="28400"/>
            </a:xfrm>
            <a:custGeom>
              <a:avLst/>
              <a:gdLst/>
              <a:ahLst/>
              <a:cxnLst/>
              <a:rect l="l" t="t" r="r" b="b"/>
              <a:pathLst>
                <a:path w="4920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4920" y="1136"/>
                  </a:lnTo>
                  <a:lnTo>
                    <a:pt x="4920" y="1056"/>
                  </a:lnTo>
                  <a:lnTo>
                    <a:pt x="949" y="105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063;p64">
              <a:extLst>
                <a:ext uri="{FF2B5EF4-FFF2-40B4-BE49-F238E27FC236}">
                  <a16:creationId xmlns:a16="http://schemas.microsoft.com/office/drawing/2014/main" id="{6B0F9C28-E4B0-4C00-BC69-52F94DBB8D34}"/>
                </a:ext>
              </a:extLst>
            </p:cNvPr>
            <p:cNvSpPr/>
            <p:nvPr/>
          </p:nvSpPr>
          <p:spPr>
            <a:xfrm>
              <a:off x="997775" y="1929325"/>
              <a:ext cx="67200" cy="26400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1" y="0"/>
                  </a:moveTo>
                  <a:lnTo>
                    <a:pt x="1" y="1056"/>
                  </a:lnTo>
                  <a:lnTo>
                    <a:pt x="2688" y="1056"/>
                  </a:lnTo>
                  <a:lnTo>
                    <a:pt x="2688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064;p64">
              <a:extLst>
                <a:ext uri="{FF2B5EF4-FFF2-40B4-BE49-F238E27FC236}">
                  <a16:creationId xmlns:a16="http://schemas.microsoft.com/office/drawing/2014/main" id="{DEDD7534-64B7-44F3-B160-305903B043EE}"/>
                </a:ext>
              </a:extLst>
            </p:cNvPr>
            <p:cNvSpPr/>
            <p:nvPr/>
          </p:nvSpPr>
          <p:spPr>
            <a:xfrm>
              <a:off x="9570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065;p64">
              <a:extLst>
                <a:ext uri="{FF2B5EF4-FFF2-40B4-BE49-F238E27FC236}">
                  <a16:creationId xmlns:a16="http://schemas.microsoft.com/office/drawing/2014/main" id="{4A0FE82A-DD80-45B4-A8C3-87FDF22782AA}"/>
                </a:ext>
              </a:extLst>
            </p:cNvPr>
            <p:cNvSpPr/>
            <p:nvPr/>
          </p:nvSpPr>
          <p:spPr>
            <a:xfrm>
              <a:off x="9720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066;p64">
              <a:extLst>
                <a:ext uri="{FF2B5EF4-FFF2-40B4-BE49-F238E27FC236}">
                  <a16:creationId xmlns:a16="http://schemas.microsoft.com/office/drawing/2014/main" id="{B24FE13F-0443-4128-8B56-9AD0066A1244}"/>
                </a:ext>
              </a:extLst>
            </p:cNvPr>
            <p:cNvSpPr/>
            <p:nvPr/>
          </p:nvSpPr>
          <p:spPr>
            <a:xfrm>
              <a:off x="98707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067;p64">
              <a:extLst>
                <a:ext uri="{FF2B5EF4-FFF2-40B4-BE49-F238E27FC236}">
                  <a16:creationId xmlns:a16="http://schemas.microsoft.com/office/drawing/2014/main" id="{2534ED34-9530-43A5-848A-15E75E560C6D}"/>
                </a:ext>
              </a:extLst>
            </p:cNvPr>
            <p:cNvSpPr/>
            <p:nvPr/>
          </p:nvSpPr>
          <p:spPr>
            <a:xfrm>
              <a:off x="10021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068;p64">
              <a:extLst>
                <a:ext uri="{FF2B5EF4-FFF2-40B4-BE49-F238E27FC236}">
                  <a16:creationId xmlns:a16="http://schemas.microsoft.com/office/drawing/2014/main" id="{F950C21E-1D61-4A8A-8E5E-46F77C22822E}"/>
                </a:ext>
              </a:extLst>
            </p:cNvPr>
            <p:cNvSpPr/>
            <p:nvPr/>
          </p:nvSpPr>
          <p:spPr>
            <a:xfrm>
              <a:off x="10171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069;p64">
              <a:extLst>
                <a:ext uri="{FF2B5EF4-FFF2-40B4-BE49-F238E27FC236}">
                  <a16:creationId xmlns:a16="http://schemas.microsoft.com/office/drawing/2014/main" id="{D71EB5B5-3DB4-45D6-87B1-3B9053554DF5}"/>
                </a:ext>
              </a:extLst>
            </p:cNvPr>
            <p:cNvSpPr/>
            <p:nvPr/>
          </p:nvSpPr>
          <p:spPr>
            <a:xfrm>
              <a:off x="10322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070;p64">
              <a:extLst>
                <a:ext uri="{FF2B5EF4-FFF2-40B4-BE49-F238E27FC236}">
                  <a16:creationId xmlns:a16="http://schemas.microsoft.com/office/drawing/2014/main" id="{7251DA86-E8C9-4BEF-9F6B-38EF6852A14E}"/>
                </a:ext>
              </a:extLst>
            </p:cNvPr>
            <p:cNvSpPr/>
            <p:nvPr/>
          </p:nvSpPr>
          <p:spPr>
            <a:xfrm>
              <a:off x="10472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071;p64">
              <a:extLst>
                <a:ext uri="{FF2B5EF4-FFF2-40B4-BE49-F238E27FC236}">
                  <a16:creationId xmlns:a16="http://schemas.microsoft.com/office/drawing/2014/main" id="{705C943A-5BFA-41AE-B642-1BCD242C72D7}"/>
                </a:ext>
              </a:extLst>
            </p:cNvPr>
            <p:cNvSpPr/>
            <p:nvPr/>
          </p:nvSpPr>
          <p:spPr>
            <a:xfrm>
              <a:off x="957350" y="1957700"/>
              <a:ext cx="98950" cy="26100"/>
            </a:xfrm>
            <a:custGeom>
              <a:avLst/>
              <a:gdLst/>
              <a:ahLst/>
              <a:cxnLst/>
              <a:rect l="l" t="t" r="r" b="b"/>
              <a:pathLst>
                <a:path w="395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57" y="1043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072;p64">
              <a:extLst>
                <a:ext uri="{FF2B5EF4-FFF2-40B4-BE49-F238E27FC236}">
                  <a16:creationId xmlns:a16="http://schemas.microsoft.com/office/drawing/2014/main" id="{23E2181C-AB01-4BB6-8656-DEC6C81607CE}"/>
                </a:ext>
              </a:extLst>
            </p:cNvPr>
            <p:cNvSpPr/>
            <p:nvPr/>
          </p:nvSpPr>
          <p:spPr>
            <a:xfrm>
              <a:off x="933300" y="195770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4"/>
                  </a:lnTo>
                  <a:lnTo>
                    <a:pt x="4919" y="1124"/>
                  </a:lnTo>
                  <a:lnTo>
                    <a:pt x="4919" y="1043"/>
                  </a:lnTo>
                  <a:lnTo>
                    <a:pt x="963" y="104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073;p64">
              <a:extLst>
                <a:ext uri="{FF2B5EF4-FFF2-40B4-BE49-F238E27FC236}">
                  <a16:creationId xmlns:a16="http://schemas.microsoft.com/office/drawing/2014/main" id="{E735EB34-D7C5-4576-9955-FFF95F2CF797}"/>
                </a:ext>
              </a:extLst>
            </p:cNvPr>
            <p:cNvSpPr/>
            <p:nvPr/>
          </p:nvSpPr>
          <p:spPr>
            <a:xfrm>
              <a:off x="989100" y="1957700"/>
              <a:ext cx="67200" cy="26100"/>
            </a:xfrm>
            <a:custGeom>
              <a:avLst/>
              <a:gdLst/>
              <a:ahLst/>
              <a:cxnLst/>
              <a:rect l="l" t="t" r="r" b="b"/>
              <a:pathLst>
                <a:path w="2688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2687" y="1043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074;p64">
              <a:extLst>
                <a:ext uri="{FF2B5EF4-FFF2-40B4-BE49-F238E27FC236}">
                  <a16:creationId xmlns:a16="http://schemas.microsoft.com/office/drawing/2014/main" id="{8E61E1C6-4B9B-46EE-AE18-CAE21FF342EC}"/>
                </a:ext>
              </a:extLst>
            </p:cNvPr>
            <p:cNvSpPr/>
            <p:nvPr/>
          </p:nvSpPr>
          <p:spPr>
            <a:xfrm>
              <a:off x="9483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075;p64">
              <a:extLst>
                <a:ext uri="{FF2B5EF4-FFF2-40B4-BE49-F238E27FC236}">
                  <a16:creationId xmlns:a16="http://schemas.microsoft.com/office/drawing/2014/main" id="{A861CD99-90CC-4660-B7DE-7F8C9A0E894A}"/>
                </a:ext>
              </a:extLst>
            </p:cNvPr>
            <p:cNvSpPr/>
            <p:nvPr/>
          </p:nvSpPr>
          <p:spPr>
            <a:xfrm>
              <a:off x="9633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076;p64">
              <a:extLst>
                <a:ext uri="{FF2B5EF4-FFF2-40B4-BE49-F238E27FC236}">
                  <a16:creationId xmlns:a16="http://schemas.microsoft.com/office/drawing/2014/main" id="{83407384-5A3C-4AA2-B861-7C25F1AC1ADB}"/>
                </a:ext>
              </a:extLst>
            </p:cNvPr>
            <p:cNvSpPr/>
            <p:nvPr/>
          </p:nvSpPr>
          <p:spPr>
            <a:xfrm>
              <a:off x="9784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077;p64">
              <a:extLst>
                <a:ext uri="{FF2B5EF4-FFF2-40B4-BE49-F238E27FC236}">
                  <a16:creationId xmlns:a16="http://schemas.microsoft.com/office/drawing/2014/main" id="{24C21C08-5A78-433E-9914-050E604C2FC3}"/>
                </a:ext>
              </a:extLst>
            </p:cNvPr>
            <p:cNvSpPr/>
            <p:nvPr/>
          </p:nvSpPr>
          <p:spPr>
            <a:xfrm>
              <a:off x="9934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078;p64">
              <a:extLst>
                <a:ext uri="{FF2B5EF4-FFF2-40B4-BE49-F238E27FC236}">
                  <a16:creationId xmlns:a16="http://schemas.microsoft.com/office/drawing/2014/main" id="{A66741F4-0855-4085-8A8A-611955299E95}"/>
                </a:ext>
              </a:extLst>
            </p:cNvPr>
            <p:cNvSpPr/>
            <p:nvPr/>
          </p:nvSpPr>
          <p:spPr>
            <a:xfrm>
              <a:off x="10084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079;p64">
              <a:extLst>
                <a:ext uri="{FF2B5EF4-FFF2-40B4-BE49-F238E27FC236}">
                  <a16:creationId xmlns:a16="http://schemas.microsoft.com/office/drawing/2014/main" id="{715D54D3-8161-4177-987E-47310951FB5F}"/>
                </a:ext>
              </a:extLst>
            </p:cNvPr>
            <p:cNvSpPr/>
            <p:nvPr/>
          </p:nvSpPr>
          <p:spPr>
            <a:xfrm>
              <a:off x="1023525" y="1963050"/>
              <a:ext cx="3025" cy="17075"/>
            </a:xfrm>
            <a:custGeom>
              <a:avLst/>
              <a:gdLst/>
              <a:ahLst/>
              <a:cxnLst/>
              <a:rect l="l" t="t" r="r" b="b"/>
              <a:pathLst>
                <a:path w="121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20" y="68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080;p64">
              <a:extLst>
                <a:ext uri="{FF2B5EF4-FFF2-40B4-BE49-F238E27FC236}">
                  <a16:creationId xmlns:a16="http://schemas.microsoft.com/office/drawing/2014/main" id="{BDF05A64-DE50-467B-8E93-DA0EAA13BE8A}"/>
                </a:ext>
              </a:extLst>
            </p:cNvPr>
            <p:cNvSpPr/>
            <p:nvPr/>
          </p:nvSpPr>
          <p:spPr>
            <a:xfrm>
              <a:off x="10389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081;p64">
              <a:extLst>
                <a:ext uri="{FF2B5EF4-FFF2-40B4-BE49-F238E27FC236}">
                  <a16:creationId xmlns:a16="http://schemas.microsoft.com/office/drawing/2014/main" id="{9F619601-CD4C-4E26-B14B-CF9BE0D15F72}"/>
                </a:ext>
              </a:extLst>
            </p:cNvPr>
            <p:cNvSpPr/>
            <p:nvPr/>
          </p:nvSpPr>
          <p:spPr>
            <a:xfrm>
              <a:off x="972375" y="1985775"/>
              <a:ext cx="98950" cy="26100"/>
            </a:xfrm>
            <a:custGeom>
              <a:avLst/>
              <a:gdLst/>
              <a:ahLst/>
              <a:cxnLst/>
              <a:rect l="l" t="t" r="r" b="b"/>
              <a:pathLst>
                <a:path w="395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57" y="1043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082;p64">
              <a:extLst>
                <a:ext uri="{FF2B5EF4-FFF2-40B4-BE49-F238E27FC236}">
                  <a16:creationId xmlns:a16="http://schemas.microsoft.com/office/drawing/2014/main" id="{71F900A6-505C-4490-A7BA-436400405BF6}"/>
                </a:ext>
              </a:extLst>
            </p:cNvPr>
            <p:cNvSpPr/>
            <p:nvPr/>
          </p:nvSpPr>
          <p:spPr>
            <a:xfrm>
              <a:off x="948325" y="1985775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4919" y="1123"/>
                  </a:lnTo>
                  <a:lnTo>
                    <a:pt x="4919" y="1043"/>
                  </a:lnTo>
                  <a:lnTo>
                    <a:pt x="963" y="104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083;p64">
              <a:extLst>
                <a:ext uri="{FF2B5EF4-FFF2-40B4-BE49-F238E27FC236}">
                  <a16:creationId xmlns:a16="http://schemas.microsoft.com/office/drawing/2014/main" id="{2620BEAF-6DD3-42B5-8417-B94F6D0CF453}"/>
                </a:ext>
              </a:extLst>
            </p:cNvPr>
            <p:cNvSpPr/>
            <p:nvPr/>
          </p:nvSpPr>
          <p:spPr>
            <a:xfrm>
              <a:off x="1004150" y="1985775"/>
              <a:ext cx="67175" cy="26100"/>
            </a:xfrm>
            <a:custGeom>
              <a:avLst/>
              <a:gdLst/>
              <a:ahLst/>
              <a:cxnLst/>
              <a:rect l="l" t="t" r="r" b="b"/>
              <a:pathLst>
                <a:path w="2687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2686" y="1043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084;p64">
              <a:extLst>
                <a:ext uri="{FF2B5EF4-FFF2-40B4-BE49-F238E27FC236}">
                  <a16:creationId xmlns:a16="http://schemas.microsoft.com/office/drawing/2014/main" id="{DDB074C6-CDB3-4206-BD9D-74F8550A1FBF}"/>
                </a:ext>
              </a:extLst>
            </p:cNvPr>
            <p:cNvSpPr/>
            <p:nvPr/>
          </p:nvSpPr>
          <p:spPr>
            <a:xfrm>
              <a:off x="9633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085;p64">
              <a:extLst>
                <a:ext uri="{FF2B5EF4-FFF2-40B4-BE49-F238E27FC236}">
                  <a16:creationId xmlns:a16="http://schemas.microsoft.com/office/drawing/2014/main" id="{ADE1263D-4A88-4558-8C55-D804338B7D2E}"/>
                </a:ext>
              </a:extLst>
            </p:cNvPr>
            <p:cNvSpPr/>
            <p:nvPr/>
          </p:nvSpPr>
          <p:spPr>
            <a:xfrm>
              <a:off x="9784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086;p64">
              <a:extLst>
                <a:ext uri="{FF2B5EF4-FFF2-40B4-BE49-F238E27FC236}">
                  <a16:creationId xmlns:a16="http://schemas.microsoft.com/office/drawing/2014/main" id="{2A0BD991-7196-474D-87E0-36D20A1D7F49}"/>
                </a:ext>
              </a:extLst>
            </p:cNvPr>
            <p:cNvSpPr/>
            <p:nvPr/>
          </p:nvSpPr>
          <p:spPr>
            <a:xfrm>
              <a:off x="9934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087;p64">
              <a:extLst>
                <a:ext uri="{FF2B5EF4-FFF2-40B4-BE49-F238E27FC236}">
                  <a16:creationId xmlns:a16="http://schemas.microsoft.com/office/drawing/2014/main" id="{6116A4E7-9114-42B4-9E28-4517D984F58D}"/>
                </a:ext>
              </a:extLst>
            </p:cNvPr>
            <p:cNvSpPr/>
            <p:nvPr/>
          </p:nvSpPr>
          <p:spPr>
            <a:xfrm>
              <a:off x="10084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088;p64">
              <a:extLst>
                <a:ext uri="{FF2B5EF4-FFF2-40B4-BE49-F238E27FC236}">
                  <a16:creationId xmlns:a16="http://schemas.microsoft.com/office/drawing/2014/main" id="{901B4C32-BAA2-453A-AB01-B370CE694ACA}"/>
                </a:ext>
              </a:extLst>
            </p:cNvPr>
            <p:cNvSpPr/>
            <p:nvPr/>
          </p:nvSpPr>
          <p:spPr>
            <a:xfrm>
              <a:off x="1023525" y="1991125"/>
              <a:ext cx="3025" cy="17400"/>
            </a:xfrm>
            <a:custGeom>
              <a:avLst/>
              <a:gdLst/>
              <a:ahLst/>
              <a:cxnLst/>
              <a:rect l="l" t="t" r="r" b="b"/>
              <a:pathLst>
                <a:path w="121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20" y="69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089;p64">
              <a:extLst>
                <a:ext uri="{FF2B5EF4-FFF2-40B4-BE49-F238E27FC236}">
                  <a16:creationId xmlns:a16="http://schemas.microsoft.com/office/drawing/2014/main" id="{D48A93AB-AF6C-482B-A248-B8F01FB71A21}"/>
                </a:ext>
              </a:extLst>
            </p:cNvPr>
            <p:cNvSpPr/>
            <p:nvPr/>
          </p:nvSpPr>
          <p:spPr>
            <a:xfrm>
              <a:off x="10389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090;p64">
              <a:extLst>
                <a:ext uri="{FF2B5EF4-FFF2-40B4-BE49-F238E27FC236}">
                  <a16:creationId xmlns:a16="http://schemas.microsoft.com/office/drawing/2014/main" id="{043D7AE8-4BAA-4670-8844-0D07002899BC}"/>
                </a:ext>
              </a:extLst>
            </p:cNvPr>
            <p:cNvSpPr/>
            <p:nvPr/>
          </p:nvSpPr>
          <p:spPr>
            <a:xfrm>
              <a:off x="10539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091;p64">
              <a:extLst>
                <a:ext uri="{FF2B5EF4-FFF2-40B4-BE49-F238E27FC236}">
                  <a16:creationId xmlns:a16="http://schemas.microsoft.com/office/drawing/2014/main" id="{7D786D7B-CC27-48CB-AFC2-B1DECA51F3EC}"/>
                </a:ext>
              </a:extLst>
            </p:cNvPr>
            <p:cNvSpPr/>
            <p:nvPr/>
          </p:nvSpPr>
          <p:spPr>
            <a:xfrm>
              <a:off x="1123425" y="1985775"/>
              <a:ext cx="99275" cy="26100"/>
            </a:xfrm>
            <a:custGeom>
              <a:avLst/>
              <a:gdLst/>
              <a:ahLst/>
              <a:cxnLst/>
              <a:rect l="l" t="t" r="r" b="b"/>
              <a:pathLst>
                <a:path w="3971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3971" y="1043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092;p64">
              <a:extLst>
                <a:ext uri="{FF2B5EF4-FFF2-40B4-BE49-F238E27FC236}">
                  <a16:creationId xmlns:a16="http://schemas.microsoft.com/office/drawing/2014/main" id="{F811FF22-067D-4C29-87C5-01AE9178E28D}"/>
                </a:ext>
              </a:extLst>
            </p:cNvPr>
            <p:cNvSpPr/>
            <p:nvPr/>
          </p:nvSpPr>
          <p:spPr>
            <a:xfrm>
              <a:off x="1099700" y="1985775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1" y="1"/>
                  </a:moveTo>
                  <a:lnTo>
                    <a:pt x="1" y="1123"/>
                  </a:lnTo>
                  <a:lnTo>
                    <a:pt x="4920" y="1123"/>
                  </a:lnTo>
                  <a:lnTo>
                    <a:pt x="4920" y="1043"/>
                  </a:lnTo>
                  <a:lnTo>
                    <a:pt x="949" y="1043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093;p64">
              <a:extLst>
                <a:ext uri="{FF2B5EF4-FFF2-40B4-BE49-F238E27FC236}">
                  <a16:creationId xmlns:a16="http://schemas.microsoft.com/office/drawing/2014/main" id="{384360D0-1B24-4500-A26B-34E14871644E}"/>
                </a:ext>
              </a:extLst>
            </p:cNvPr>
            <p:cNvSpPr/>
            <p:nvPr/>
          </p:nvSpPr>
          <p:spPr>
            <a:xfrm>
              <a:off x="1155500" y="1985775"/>
              <a:ext cx="67200" cy="26100"/>
            </a:xfrm>
            <a:custGeom>
              <a:avLst/>
              <a:gdLst/>
              <a:ahLst/>
              <a:cxnLst/>
              <a:rect l="l" t="t" r="r" b="b"/>
              <a:pathLst>
                <a:path w="268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688" y="1043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094;p64">
              <a:extLst>
                <a:ext uri="{FF2B5EF4-FFF2-40B4-BE49-F238E27FC236}">
                  <a16:creationId xmlns:a16="http://schemas.microsoft.com/office/drawing/2014/main" id="{E14D59EB-A918-4D27-9F3F-4B38BE46F1B2}"/>
                </a:ext>
              </a:extLst>
            </p:cNvPr>
            <p:cNvSpPr/>
            <p:nvPr/>
          </p:nvSpPr>
          <p:spPr>
            <a:xfrm>
              <a:off x="11147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095;p64">
              <a:extLst>
                <a:ext uri="{FF2B5EF4-FFF2-40B4-BE49-F238E27FC236}">
                  <a16:creationId xmlns:a16="http://schemas.microsoft.com/office/drawing/2014/main" id="{B2E97C7E-D18A-4E9D-9EF1-93CC7A6023CB}"/>
                </a:ext>
              </a:extLst>
            </p:cNvPr>
            <p:cNvSpPr/>
            <p:nvPr/>
          </p:nvSpPr>
          <p:spPr>
            <a:xfrm>
              <a:off x="11297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096;p64">
              <a:extLst>
                <a:ext uri="{FF2B5EF4-FFF2-40B4-BE49-F238E27FC236}">
                  <a16:creationId xmlns:a16="http://schemas.microsoft.com/office/drawing/2014/main" id="{B24B6866-6025-4625-B1CA-8C6C2BF4E002}"/>
                </a:ext>
              </a:extLst>
            </p:cNvPr>
            <p:cNvSpPr/>
            <p:nvPr/>
          </p:nvSpPr>
          <p:spPr>
            <a:xfrm>
              <a:off x="11448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097;p64">
              <a:extLst>
                <a:ext uri="{FF2B5EF4-FFF2-40B4-BE49-F238E27FC236}">
                  <a16:creationId xmlns:a16="http://schemas.microsoft.com/office/drawing/2014/main" id="{02842195-83E4-4010-B99F-39666FDA5C2E}"/>
                </a:ext>
              </a:extLst>
            </p:cNvPr>
            <p:cNvSpPr/>
            <p:nvPr/>
          </p:nvSpPr>
          <p:spPr>
            <a:xfrm>
              <a:off x="11598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098;p64">
              <a:extLst>
                <a:ext uri="{FF2B5EF4-FFF2-40B4-BE49-F238E27FC236}">
                  <a16:creationId xmlns:a16="http://schemas.microsoft.com/office/drawing/2014/main" id="{41EC093C-9456-4661-867D-D3BCE2A59351}"/>
                </a:ext>
              </a:extLst>
            </p:cNvPr>
            <p:cNvSpPr/>
            <p:nvPr/>
          </p:nvSpPr>
          <p:spPr>
            <a:xfrm>
              <a:off x="11748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099;p64">
              <a:extLst>
                <a:ext uri="{FF2B5EF4-FFF2-40B4-BE49-F238E27FC236}">
                  <a16:creationId xmlns:a16="http://schemas.microsoft.com/office/drawing/2014/main" id="{AD6F8388-A598-429D-8B0D-EE4F65AFA2E7}"/>
                </a:ext>
              </a:extLst>
            </p:cNvPr>
            <p:cNvSpPr/>
            <p:nvPr/>
          </p:nvSpPr>
          <p:spPr>
            <a:xfrm>
              <a:off x="11899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100;p64">
              <a:extLst>
                <a:ext uri="{FF2B5EF4-FFF2-40B4-BE49-F238E27FC236}">
                  <a16:creationId xmlns:a16="http://schemas.microsoft.com/office/drawing/2014/main" id="{B7559504-D082-4795-82C8-4E5A932879A2}"/>
                </a:ext>
              </a:extLst>
            </p:cNvPr>
            <p:cNvSpPr/>
            <p:nvPr/>
          </p:nvSpPr>
          <p:spPr>
            <a:xfrm>
              <a:off x="12049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101;p64">
              <a:extLst>
                <a:ext uri="{FF2B5EF4-FFF2-40B4-BE49-F238E27FC236}">
                  <a16:creationId xmlns:a16="http://schemas.microsoft.com/office/drawing/2014/main" id="{36D3F55D-5B0B-4F1A-8EDF-5F4532C3A6AE}"/>
                </a:ext>
              </a:extLst>
            </p:cNvPr>
            <p:cNvSpPr/>
            <p:nvPr/>
          </p:nvSpPr>
          <p:spPr>
            <a:xfrm>
              <a:off x="1130100" y="1957700"/>
              <a:ext cx="99300" cy="26100"/>
            </a:xfrm>
            <a:custGeom>
              <a:avLst/>
              <a:gdLst/>
              <a:ahLst/>
              <a:cxnLst/>
              <a:rect l="l" t="t" r="r" b="b"/>
              <a:pathLst>
                <a:path w="3972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71" y="1043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102;p64">
              <a:extLst>
                <a:ext uri="{FF2B5EF4-FFF2-40B4-BE49-F238E27FC236}">
                  <a16:creationId xmlns:a16="http://schemas.microsoft.com/office/drawing/2014/main" id="{DCF4B23B-1A51-4856-ADA2-B28131097863}"/>
                </a:ext>
              </a:extLst>
            </p:cNvPr>
            <p:cNvSpPr/>
            <p:nvPr/>
          </p:nvSpPr>
          <p:spPr>
            <a:xfrm>
              <a:off x="1106400" y="195770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4"/>
                  </a:lnTo>
                  <a:lnTo>
                    <a:pt x="4919" y="1124"/>
                  </a:lnTo>
                  <a:lnTo>
                    <a:pt x="4919" y="1043"/>
                  </a:lnTo>
                  <a:lnTo>
                    <a:pt x="949" y="1043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103;p64">
              <a:extLst>
                <a:ext uri="{FF2B5EF4-FFF2-40B4-BE49-F238E27FC236}">
                  <a16:creationId xmlns:a16="http://schemas.microsoft.com/office/drawing/2014/main" id="{E5DA1831-C8E9-45BB-ADEF-41950413079C}"/>
                </a:ext>
              </a:extLst>
            </p:cNvPr>
            <p:cNvSpPr/>
            <p:nvPr/>
          </p:nvSpPr>
          <p:spPr>
            <a:xfrm>
              <a:off x="1162175" y="1957700"/>
              <a:ext cx="67225" cy="26100"/>
            </a:xfrm>
            <a:custGeom>
              <a:avLst/>
              <a:gdLst/>
              <a:ahLst/>
              <a:cxnLst/>
              <a:rect l="l" t="t" r="r" b="b"/>
              <a:pathLst>
                <a:path w="2689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688" y="1043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104;p64">
              <a:extLst>
                <a:ext uri="{FF2B5EF4-FFF2-40B4-BE49-F238E27FC236}">
                  <a16:creationId xmlns:a16="http://schemas.microsoft.com/office/drawing/2014/main" id="{732B1B70-3D6F-4998-9148-762A3ECAEA27}"/>
                </a:ext>
              </a:extLst>
            </p:cNvPr>
            <p:cNvSpPr/>
            <p:nvPr/>
          </p:nvSpPr>
          <p:spPr>
            <a:xfrm>
              <a:off x="11214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105;p64">
              <a:extLst>
                <a:ext uri="{FF2B5EF4-FFF2-40B4-BE49-F238E27FC236}">
                  <a16:creationId xmlns:a16="http://schemas.microsoft.com/office/drawing/2014/main" id="{2D7BCAF6-FB4E-4370-9625-E3DAADF4A2C5}"/>
                </a:ext>
              </a:extLst>
            </p:cNvPr>
            <p:cNvSpPr/>
            <p:nvPr/>
          </p:nvSpPr>
          <p:spPr>
            <a:xfrm>
              <a:off x="11364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106;p64">
              <a:extLst>
                <a:ext uri="{FF2B5EF4-FFF2-40B4-BE49-F238E27FC236}">
                  <a16:creationId xmlns:a16="http://schemas.microsoft.com/office/drawing/2014/main" id="{5062C8D9-7F19-4527-943E-C6FBC51A823D}"/>
                </a:ext>
              </a:extLst>
            </p:cNvPr>
            <p:cNvSpPr/>
            <p:nvPr/>
          </p:nvSpPr>
          <p:spPr>
            <a:xfrm>
              <a:off x="11515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107;p64">
              <a:extLst>
                <a:ext uri="{FF2B5EF4-FFF2-40B4-BE49-F238E27FC236}">
                  <a16:creationId xmlns:a16="http://schemas.microsoft.com/office/drawing/2014/main" id="{BA8E84F7-A895-4458-ACE1-5C9CCD15CB89}"/>
                </a:ext>
              </a:extLst>
            </p:cNvPr>
            <p:cNvSpPr/>
            <p:nvPr/>
          </p:nvSpPr>
          <p:spPr>
            <a:xfrm>
              <a:off x="11665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108;p64">
              <a:extLst>
                <a:ext uri="{FF2B5EF4-FFF2-40B4-BE49-F238E27FC236}">
                  <a16:creationId xmlns:a16="http://schemas.microsoft.com/office/drawing/2014/main" id="{EED70E48-1842-410C-9E3F-883330566A1F}"/>
                </a:ext>
              </a:extLst>
            </p:cNvPr>
            <p:cNvSpPr/>
            <p:nvPr/>
          </p:nvSpPr>
          <p:spPr>
            <a:xfrm>
              <a:off x="11815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109;p64">
              <a:extLst>
                <a:ext uri="{FF2B5EF4-FFF2-40B4-BE49-F238E27FC236}">
                  <a16:creationId xmlns:a16="http://schemas.microsoft.com/office/drawing/2014/main" id="{5C22D0F9-0096-4E1E-A889-8F8939BA2AE1}"/>
                </a:ext>
              </a:extLst>
            </p:cNvPr>
            <p:cNvSpPr/>
            <p:nvPr/>
          </p:nvSpPr>
          <p:spPr>
            <a:xfrm>
              <a:off x="11966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110;p64">
              <a:extLst>
                <a:ext uri="{FF2B5EF4-FFF2-40B4-BE49-F238E27FC236}">
                  <a16:creationId xmlns:a16="http://schemas.microsoft.com/office/drawing/2014/main" id="{A6B6FC31-C7BA-4CB1-9C31-9D2F0EEFCCDE}"/>
                </a:ext>
              </a:extLst>
            </p:cNvPr>
            <p:cNvSpPr/>
            <p:nvPr/>
          </p:nvSpPr>
          <p:spPr>
            <a:xfrm>
              <a:off x="12116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111;p64">
              <a:extLst>
                <a:ext uri="{FF2B5EF4-FFF2-40B4-BE49-F238E27FC236}">
                  <a16:creationId xmlns:a16="http://schemas.microsoft.com/office/drawing/2014/main" id="{3B073CC4-74C1-4B7D-B168-647C173D8778}"/>
                </a:ext>
              </a:extLst>
            </p:cNvPr>
            <p:cNvSpPr/>
            <p:nvPr/>
          </p:nvSpPr>
          <p:spPr>
            <a:xfrm>
              <a:off x="1104050" y="1929325"/>
              <a:ext cx="99275" cy="26400"/>
            </a:xfrm>
            <a:custGeom>
              <a:avLst/>
              <a:gdLst/>
              <a:ahLst/>
              <a:cxnLst/>
              <a:rect l="l" t="t" r="r" b="b"/>
              <a:pathLst>
                <a:path w="397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3970" y="105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112;p64">
              <a:extLst>
                <a:ext uri="{FF2B5EF4-FFF2-40B4-BE49-F238E27FC236}">
                  <a16:creationId xmlns:a16="http://schemas.microsoft.com/office/drawing/2014/main" id="{E5FBE8BC-1632-4E0F-87A2-84B442CDBC89}"/>
                </a:ext>
              </a:extLst>
            </p:cNvPr>
            <p:cNvSpPr/>
            <p:nvPr/>
          </p:nvSpPr>
          <p:spPr>
            <a:xfrm>
              <a:off x="1080325" y="1929325"/>
              <a:ext cx="123000" cy="28400"/>
            </a:xfrm>
            <a:custGeom>
              <a:avLst/>
              <a:gdLst/>
              <a:ahLst/>
              <a:cxnLst/>
              <a:rect l="l" t="t" r="r" b="b"/>
              <a:pathLst>
                <a:path w="4920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4919" y="1136"/>
                  </a:lnTo>
                  <a:lnTo>
                    <a:pt x="4919" y="1056"/>
                  </a:lnTo>
                  <a:lnTo>
                    <a:pt x="949" y="105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113;p64">
              <a:extLst>
                <a:ext uri="{FF2B5EF4-FFF2-40B4-BE49-F238E27FC236}">
                  <a16:creationId xmlns:a16="http://schemas.microsoft.com/office/drawing/2014/main" id="{1DEC7AD0-D490-4537-886C-0BCF617E0189}"/>
                </a:ext>
              </a:extLst>
            </p:cNvPr>
            <p:cNvSpPr/>
            <p:nvPr/>
          </p:nvSpPr>
          <p:spPr>
            <a:xfrm>
              <a:off x="1135800" y="1929325"/>
              <a:ext cx="67525" cy="26400"/>
            </a:xfrm>
            <a:custGeom>
              <a:avLst/>
              <a:gdLst/>
              <a:ahLst/>
              <a:cxnLst/>
              <a:rect l="l" t="t" r="r" b="b"/>
              <a:pathLst>
                <a:path w="270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2700" y="1056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114;p64">
              <a:extLst>
                <a:ext uri="{FF2B5EF4-FFF2-40B4-BE49-F238E27FC236}">
                  <a16:creationId xmlns:a16="http://schemas.microsoft.com/office/drawing/2014/main" id="{E7462765-C150-4ADC-ABCE-210AA9F97B08}"/>
                </a:ext>
              </a:extLst>
            </p:cNvPr>
            <p:cNvSpPr/>
            <p:nvPr/>
          </p:nvSpPr>
          <p:spPr>
            <a:xfrm>
              <a:off x="10950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115;p64">
              <a:extLst>
                <a:ext uri="{FF2B5EF4-FFF2-40B4-BE49-F238E27FC236}">
                  <a16:creationId xmlns:a16="http://schemas.microsoft.com/office/drawing/2014/main" id="{1DE6363D-9118-44B7-B824-986B6E7BA47C}"/>
                </a:ext>
              </a:extLst>
            </p:cNvPr>
            <p:cNvSpPr/>
            <p:nvPr/>
          </p:nvSpPr>
          <p:spPr>
            <a:xfrm>
              <a:off x="11104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116;p64">
              <a:extLst>
                <a:ext uri="{FF2B5EF4-FFF2-40B4-BE49-F238E27FC236}">
                  <a16:creationId xmlns:a16="http://schemas.microsoft.com/office/drawing/2014/main" id="{F615641B-1E56-43AE-9050-238731F544C2}"/>
                </a:ext>
              </a:extLst>
            </p:cNvPr>
            <p:cNvSpPr/>
            <p:nvPr/>
          </p:nvSpPr>
          <p:spPr>
            <a:xfrm>
              <a:off x="11254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117;p64">
              <a:extLst>
                <a:ext uri="{FF2B5EF4-FFF2-40B4-BE49-F238E27FC236}">
                  <a16:creationId xmlns:a16="http://schemas.microsoft.com/office/drawing/2014/main" id="{04CFB404-6F31-420E-89D0-2D4212651100}"/>
                </a:ext>
              </a:extLst>
            </p:cNvPr>
            <p:cNvSpPr/>
            <p:nvPr/>
          </p:nvSpPr>
          <p:spPr>
            <a:xfrm>
              <a:off x="1140475" y="19349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07" y="1"/>
                  </a:moveTo>
                  <a:lnTo>
                    <a:pt x="1" y="42"/>
                  </a:lnTo>
                  <a:lnTo>
                    <a:pt x="1" y="72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118;p64">
              <a:extLst>
                <a:ext uri="{FF2B5EF4-FFF2-40B4-BE49-F238E27FC236}">
                  <a16:creationId xmlns:a16="http://schemas.microsoft.com/office/drawing/2014/main" id="{0269C0B9-F19D-4D84-A02C-32AF36E65363}"/>
                </a:ext>
              </a:extLst>
            </p:cNvPr>
            <p:cNvSpPr/>
            <p:nvPr/>
          </p:nvSpPr>
          <p:spPr>
            <a:xfrm>
              <a:off x="11555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119;p64">
              <a:extLst>
                <a:ext uri="{FF2B5EF4-FFF2-40B4-BE49-F238E27FC236}">
                  <a16:creationId xmlns:a16="http://schemas.microsoft.com/office/drawing/2014/main" id="{18887E15-E3F5-4F0F-99EB-BD4263C7FA48}"/>
                </a:ext>
              </a:extLst>
            </p:cNvPr>
            <p:cNvSpPr/>
            <p:nvPr/>
          </p:nvSpPr>
          <p:spPr>
            <a:xfrm>
              <a:off x="11705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120;p64">
              <a:extLst>
                <a:ext uri="{FF2B5EF4-FFF2-40B4-BE49-F238E27FC236}">
                  <a16:creationId xmlns:a16="http://schemas.microsoft.com/office/drawing/2014/main" id="{7948D665-B5A9-4ED1-9D93-F171F7404646}"/>
                </a:ext>
              </a:extLst>
            </p:cNvPr>
            <p:cNvSpPr/>
            <p:nvPr/>
          </p:nvSpPr>
          <p:spPr>
            <a:xfrm>
              <a:off x="118557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121;p64">
              <a:extLst>
                <a:ext uri="{FF2B5EF4-FFF2-40B4-BE49-F238E27FC236}">
                  <a16:creationId xmlns:a16="http://schemas.microsoft.com/office/drawing/2014/main" id="{94568E9D-AC9C-4D54-8565-6331A08C9FC5}"/>
                </a:ext>
              </a:extLst>
            </p:cNvPr>
            <p:cNvSpPr/>
            <p:nvPr/>
          </p:nvSpPr>
          <p:spPr>
            <a:xfrm>
              <a:off x="2219150" y="721225"/>
              <a:ext cx="343875" cy="330025"/>
            </a:xfrm>
            <a:custGeom>
              <a:avLst/>
              <a:gdLst/>
              <a:ahLst/>
              <a:cxnLst/>
              <a:rect l="l" t="t" r="r" b="b"/>
              <a:pathLst>
                <a:path w="13755" h="13201" extrusionOk="0">
                  <a:moveTo>
                    <a:pt x="5206" y="1"/>
                  </a:moveTo>
                  <a:cubicBezTo>
                    <a:pt x="3993" y="1"/>
                    <a:pt x="2780" y="465"/>
                    <a:pt x="1858" y="1394"/>
                  </a:cubicBezTo>
                  <a:cubicBezTo>
                    <a:pt x="1" y="3239"/>
                    <a:pt x="1" y="6233"/>
                    <a:pt x="1858" y="8091"/>
                  </a:cubicBezTo>
                  <a:cubicBezTo>
                    <a:pt x="2780" y="9012"/>
                    <a:pt x="3984" y="9472"/>
                    <a:pt x="5190" y="9472"/>
                  </a:cubicBezTo>
                  <a:cubicBezTo>
                    <a:pt x="6065" y="9472"/>
                    <a:pt x="6942" y="9229"/>
                    <a:pt x="7712" y="8746"/>
                  </a:cubicBezTo>
                  <a:lnTo>
                    <a:pt x="8194" y="9227"/>
                  </a:lnTo>
                  <a:lnTo>
                    <a:pt x="8381" y="9040"/>
                  </a:lnTo>
                  <a:lnTo>
                    <a:pt x="12324" y="12969"/>
                  </a:lnTo>
                  <a:cubicBezTo>
                    <a:pt x="12478" y="13123"/>
                    <a:pt x="12678" y="13200"/>
                    <a:pt x="12879" y="13200"/>
                  </a:cubicBezTo>
                  <a:cubicBezTo>
                    <a:pt x="13079" y="13200"/>
                    <a:pt x="13280" y="13123"/>
                    <a:pt x="13433" y="12969"/>
                  </a:cubicBezTo>
                  <a:cubicBezTo>
                    <a:pt x="13754" y="12663"/>
                    <a:pt x="13754" y="12167"/>
                    <a:pt x="13433" y="11861"/>
                  </a:cubicBezTo>
                  <a:lnTo>
                    <a:pt x="9504" y="7917"/>
                  </a:lnTo>
                  <a:lnTo>
                    <a:pt x="9691" y="7730"/>
                  </a:lnTo>
                  <a:lnTo>
                    <a:pt x="9223" y="7249"/>
                  </a:lnTo>
                  <a:cubicBezTo>
                    <a:pt x="10359" y="5418"/>
                    <a:pt x="10145" y="2985"/>
                    <a:pt x="8555" y="1394"/>
                  </a:cubicBezTo>
                  <a:cubicBezTo>
                    <a:pt x="7633" y="465"/>
                    <a:pt x="6420" y="1"/>
                    <a:pt x="520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122;p64">
              <a:extLst>
                <a:ext uri="{FF2B5EF4-FFF2-40B4-BE49-F238E27FC236}">
                  <a16:creationId xmlns:a16="http://schemas.microsoft.com/office/drawing/2014/main" id="{E1EFF9A3-D11F-44B2-B178-B0D7BEABC141}"/>
                </a:ext>
              </a:extLst>
            </p:cNvPr>
            <p:cNvSpPr/>
            <p:nvPr/>
          </p:nvSpPr>
          <p:spPr>
            <a:xfrm>
              <a:off x="2413950" y="888075"/>
              <a:ext cx="157075" cy="155150"/>
            </a:xfrm>
            <a:custGeom>
              <a:avLst/>
              <a:gdLst/>
              <a:ahLst/>
              <a:cxnLst/>
              <a:rect l="l" t="t" r="r" b="b"/>
              <a:pathLst>
                <a:path w="6283" h="6206" extrusionOk="0">
                  <a:moveTo>
                    <a:pt x="1111" y="0"/>
                  </a:moveTo>
                  <a:lnTo>
                    <a:pt x="1" y="1123"/>
                  </a:lnTo>
                  <a:lnTo>
                    <a:pt x="4853" y="5975"/>
                  </a:lnTo>
                  <a:cubicBezTo>
                    <a:pt x="5007" y="6129"/>
                    <a:pt x="5210" y="6206"/>
                    <a:pt x="5414" y="6206"/>
                  </a:cubicBezTo>
                  <a:cubicBezTo>
                    <a:pt x="5618" y="6206"/>
                    <a:pt x="5822" y="6129"/>
                    <a:pt x="5976" y="5975"/>
                  </a:cubicBezTo>
                  <a:cubicBezTo>
                    <a:pt x="6283" y="5668"/>
                    <a:pt x="6283" y="5173"/>
                    <a:pt x="5976" y="4866"/>
                  </a:cubicBezTo>
                  <a:lnTo>
                    <a:pt x="111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123;p64">
              <a:extLst>
                <a:ext uri="{FF2B5EF4-FFF2-40B4-BE49-F238E27FC236}">
                  <a16:creationId xmlns:a16="http://schemas.microsoft.com/office/drawing/2014/main" id="{F3278E99-E760-451A-9D8B-F2BEBC829DD2}"/>
                </a:ext>
              </a:extLst>
            </p:cNvPr>
            <p:cNvSpPr/>
            <p:nvPr/>
          </p:nvSpPr>
          <p:spPr>
            <a:xfrm>
              <a:off x="2412625" y="886725"/>
              <a:ext cx="56825" cy="57150"/>
            </a:xfrm>
            <a:custGeom>
              <a:avLst/>
              <a:gdLst/>
              <a:ahLst/>
              <a:cxnLst/>
              <a:rect l="l" t="t" r="r" b="b"/>
              <a:pathLst>
                <a:path w="2273" h="2286" extrusionOk="0">
                  <a:moveTo>
                    <a:pt x="1497" y="1"/>
                  </a:moveTo>
                  <a:lnTo>
                    <a:pt x="0" y="1511"/>
                  </a:lnTo>
                  <a:lnTo>
                    <a:pt x="775" y="2286"/>
                  </a:lnTo>
                  <a:lnTo>
                    <a:pt x="2272" y="789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124;p64">
              <a:extLst>
                <a:ext uri="{FF2B5EF4-FFF2-40B4-BE49-F238E27FC236}">
                  <a16:creationId xmlns:a16="http://schemas.microsoft.com/office/drawing/2014/main" id="{2BC4C7EB-7A11-43F7-BD91-291DDDF82BC9}"/>
                </a:ext>
              </a:extLst>
            </p:cNvPr>
            <p:cNvSpPr/>
            <p:nvPr/>
          </p:nvSpPr>
          <p:spPr>
            <a:xfrm>
              <a:off x="2227175" y="713125"/>
              <a:ext cx="260325" cy="236950"/>
            </a:xfrm>
            <a:custGeom>
              <a:avLst/>
              <a:gdLst/>
              <a:ahLst/>
              <a:cxnLst/>
              <a:rect l="l" t="t" r="r" b="b"/>
              <a:pathLst>
                <a:path w="10413" h="9478" extrusionOk="0">
                  <a:moveTo>
                    <a:pt x="5206" y="1"/>
                  </a:moveTo>
                  <a:cubicBezTo>
                    <a:pt x="3993" y="1"/>
                    <a:pt x="2780" y="462"/>
                    <a:pt x="1858" y="1384"/>
                  </a:cubicBezTo>
                  <a:cubicBezTo>
                    <a:pt x="0" y="3242"/>
                    <a:pt x="0" y="6236"/>
                    <a:pt x="1858" y="8094"/>
                  </a:cubicBezTo>
                  <a:cubicBezTo>
                    <a:pt x="2780" y="9017"/>
                    <a:pt x="3993" y="9478"/>
                    <a:pt x="5206" y="9478"/>
                  </a:cubicBezTo>
                  <a:cubicBezTo>
                    <a:pt x="6419" y="9478"/>
                    <a:pt x="7633" y="9017"/>
                    <a:pt x="8555" y="8094"/>
                  </a:cubicBezTo>
                  <a:cubicBezTo>
                    <a:pt x="10412" y="6236"/>
                    <a:pt x="10412" y="3242"/>
                    <a:pt x="8555" y="1384"/>
                  </a:cubicBezTo>
                  <a:cubicBezTo>
                    <a:pt x="7633" y="462"/>
                    <a:pt x="6419" y="1"/>
                    <a:pt x="5206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125;p64">
              <a:extLst>
                <a:ext uri="{FF2B5EF4-FFF2-40B4-BE49-F238E27FC236}">
                  <a16:creationId xmlns:a16="http://schemas.microsoft.com/office/drawing/2014/main" id="{A9C9092C-3875-46F0-9EB0-DC848FE8DED8}"/>
                </a:ext>
              </a:extLst>
            </p:cNvPr>
            <p:cNvSpPr/>
            <p:nvPr/>
          </p:nvSpPr>
          <p:spPr>
            <a:xfrm>
              <a:off x="2257925" y="741200"/>
              <a:ext cx="198825" cy="180825"/>
            </a:xfrm>
            <a:custGeom>
              <a:avLst/>
              <a:gdLst/>
              <a:ahLst/>
              <a:cxnLst/>
              <a:rect l="l" t="t" r="r" b="b"/>
              <a:pathLst>
                <a:path w="7953" h="7233" extrusionOk="0">
                  <a:moveTo>
                    <a:pt x="3976" y="1"/>
                  </a:moveTo>
                  <a:cubicBezTo>
                    <a:pt x="3051" y="1"/>
                    <a:pt x="2125" y="355"/>
                    <a:pt x="1417" y="1063"/>
                  </a:cubicBezTo>
                  <a:cubicBezTo>
                    <a:pt x="0" y="2466"/>
                    <a:pt x="0" y="4765"/>
                    <a:pt x="1417" y="6169"/>
                  </a:cubicBezTo>
                  <a:cubicBezTo>
                    <a:pt x="2125" y="6878"/>
                    <a:pt x="3051" y="7232"/>
                    <a:pt x="3976" y="7232"/>
                  </a:cubicBezTo>
                  <a:cubicBezTo>
                    <a:pt x="4902" y="7232"/>
                    <a:pt x="5827" y="6878"/>
                    <a:pt x="6536" y="6169"/>
                  </a:cubicBezTo>
                  <a:cubicBezTo>
                    <a:pt x="7953" y="4765"/>
                    <a:pt x="7953" y="2466"/>
                    <a:pt x="6536" y="1063"/>
                  </a:cubicBezTo>
                  <a:cubicBezTo>
                    <a:pt x="5827" y="355"/>
                    <a:pt x="4902" y="1"/>
                    <a:pt x="397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126;p64">
              <a:extLst>
                <a:ext uri="{FF2B5EF4-FFF2-40B4-BE49-F238E27FC236}">
                  <a16:creationId xmlns:a16="http://schemas.microsoft.com/office/drawing/2014/main" id="{CFB356BF-5A48-4609-B892-DBFB6C65B702}"/>
                </a:ext>
              </a:extLst>
            </p:cNvPr>
            <p:cNvSpPr/>
            <p:nvPr/>
          </p:nvSpPr>
          <p:spPr>
            <a:xfrm>
              <a:off x="2305375" y="762425"/>
              <a:ext cx="103925" cy="33100"/>
            </a:xfrm>
            <a:custGeom>
              <a:avLst/>
              <a:gdLst/>
              <a:ahLst/>
              <a:cxnLst/>
              <a:rect l="l" t="t" r="r" b="b"/>
              <a:pathLst>
                <a:path w="4157" h="1324" extrusionOk="0">
                  <a:moveTo>
                    <a:pt x="2071" y="1"/>
                  </a:moveTo>
                  <a:cubicBezTo>
                    <a:pt x="1337" y="1"/>
                    <a:pt x="642" y="281"/>
                    <a:pt x="120" y="803"/>
                  </a:cubicBezTo>
                  <a:cubicBezTo>
                    <a:pt x="0" y="922"/>
                    <a:pt x="0" y="1123"/>
                    <a:pt x="120" y="1243"/>
                  </a:cubicBezTo>
                  <a:cubicBezTo>
                    <a:pt x="180" y="1297"/>
                    <a:pt x="257" y="1323"/>
                    <a:pt x="334" y="1323"/>
                  </a:cubicBezTo>
                  <a:cubicBezTo>
                    <a:pt x="411" y="1323"/>
                    <a:pt x="488" y="1297"/>
                    <a:pt x="548" y="1243"/>
                  </a:cubicBezTo>
                  <a:cubicBezTo>
                    <a:pt x="962" y="829"/>
                    <a:pt x="1497" y="601"/>
                    <a:pt x="2071" y="601"/>
                  </a:cubicBezTo>
                  <a:cubicBezTo>
                    <a:pt x="2659" y="601"/>
                    <a:pt x="3194" y="829"/>
                    <a:pt x="3609" y="1243"/>
                  </a:cubicBezTo>
                  <a:cubicBezTo>
                    <a:pt x="3662" y="1297"/>
                    <a:pt x="3743" y="1323"/>
                    <a:pt x="3823" y="1323"/>
                  </a:cubicBezTo>
                  <a:cubicBezTo>
                    <a:pt x="3903" y="1323"/>
                    <a:pt x="3983" y="1297"/>
                    <a:pt x="4037" y="1243"/>
                  </a:cubicBezTo>
                  <a:cubicBezTo>
                    <a:pt x="4157" y="1123"/>
                    <a:pt x="4157" y="922"/>
                    <a:pt x="4037" y="803"/>
                  </a:cubicBezTo>
                  <a:cubicBezTo>
                    <a:pt x="3515" y="281"/>
                    <a:pt x="2820" y="1"/>
                    <a:pt x="207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127;p64">
              <a:extLst>
                <a:ext uri="{FF2B5EF4-FFF2-40B4-BE49-F238E27FC236}">
                  <a16:creationId xmlns:a16="http://schemas.microsoft.com/office/drawing/2014/main" id="{1D6F9443-7888-4793-B435-11EA46DA7639}"/>
                </a:ext>
              </a:extLst>
            </p:cNvPr>
            <p:cNvSpPr/>
            <p:nvPr/>
          </p:nvSpPr>
          <p:spPr>
            <a:xfrm>
              <a:off x="907225" y="1282375"/>
              <a:ext cx="485900" cy="321500"/>
            </a:xfrm>
            <a:custGeom>
              <a:avLst/>
              <a:gdLst/>
              <a:ahLst/>
              <a:cxnLst/>
              <a:rect l="l" t="t" r="r" b="b"/>
              <a:pathLst>
                <a:path w="19436" h="12860" extrusionOk="0">
                  <a:moveTo>
                    <a:pt x="40" y="1"/>
                  </a:moveTo>
                  <a:cubicBezTo>
                    <a:pt x="14" y="1"/>
                    <a:pt x="1" y="14"/>
                    <a:pt x="1" y="40"/>
                  </a:cubicBezTo>
                  <a:lnTo>
                    <a:pt x="1" y="12819"/>
                  </a:lnTo>
                  <a:cubicBezTo>
                    <a:pt x="1" y="12845"/>
                    <a:pt x="14" y="12859"/>
                    <a:pt x="40" y="12859"/>
                  </a:cubicBezTo>
                  <a:lnTo>
                    <a:pt x="19395" y="12859"/>
                  </a:lnTo>
                  <a:cubicBezTo>
                    <a:pt x="19422" y="12859"/>
                    <a:pt x="19436" y="12845"/>
                    <a:pt x="19436" y="12819"/>
                  </a:cubicBezTo>
                  <a:lnTo>
                    <a:pt x="19436" y="40"/>
                  </a:lnTo>
                  <a:cubicBezTo>
                    <a:pt x="19436" y="14"/>
                    <a:pt x="19422" y="1"/>
                    <a:pt x="19395" y="1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128;p64">
              <a:extLst>
                <a:ext uri="{FF2B5EF4-FFF2-40B4-BE49-F238E27FC236}">
                  <a16:creationId xmlns:a16="http://schemas.microsoft.com/office/drawing/2014/main" id="{6D8307FB-1276-405D-8781-58CCFB15F9A8}"/>
                </a:ext>
              </a:extLst>
            </p:cNvPr>
            <p:cNvSpPr/>
            <p:nvPr/>
          </p:nvSpPr>
          <p:spPr>
            <a:xfrm>
              <a:off x="953000" y="1331850"/>
              <a:ext cx="38125" cy="19050"/>
            </a:xfrm>
            <a:custGeom>
              <a:avLst/>
              <a:gdLst/>
              <a:ahLst/>
              <a:cxnLst/>
              <a:rect l="l" t="t" r="r" b="b"/>
              <a:pathLst>
                <a:path w="1525" h="762" extrusionOk="0">
                  <a:moveTo>
                    <a:pt x="0" y="0"/>
                  </a:moveTo>
                  <a:lnTo>
                    <a:pt x="763" y="76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129;p64">
              <a:extLst>
                <a:ext uri="{FF2B5EF4-FFF2-40B4-BE49-F238E27FC236}">
                  <a16:creationId xmlns:a16="http://schemas.microsoft.com/office/drawing/2014/main" id="{08BE9EC0-3070-48BE-9735-49EF799CE04D}"/>
                </a:ext>
              </a:extLst>
            </p:cNvPr>
            <p:cNvSpPr/>
            <p:nvPr/>
          </p:nvSpPr>
          <p:spPr>
            <a:xfrm>
              <a:off x="1014825" y="1333850"/>
              <a:ext cx="67850" cy="15050"/>
            </a:xfrm>
            <a:custGeom>
              <a:avLst/>
              <a:gdLst/>
              <a:ahLst/>
              <a:cxnLst/>
              <a:rect l="l" t="t" r="r" b="b"/>
              <a:pathLst>
                <a:path w="2714" h="602" extrusionOk="0">
                  <a:moveTo>
                    <a:pt x="308" y="0"/>
                  </a:moveTo>
                  <a:cubicBezTo>
                    <a:pt x="134" y="0"/>
                    <a:pt x="1" y="134"/>
                    <a:pt x="1" y="307"/>
                  </a:cubicBezTo>
                  <a:cubicBezTo>
                    <a:pt x="1" y="468"/>
                    <a:pt x="134" y="601"/>
                    <a:pt x="308" y="601"/>
                  </a:cubicBezTo>
                  <a:lnTo>
                    <a:pt x="2420" y="601"/>
                  </a:lnTo>
                  <a:cubicBezTo>
                    <a:pt x="2580" y="601"/>
                    <a:pt x="2714" y="468"/>
                    <a:pt x="2714" y="307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130;p64">
              <a:extLst>
                <a:ext uri="{FF2B5EF4-FFF2-40B4-BE49-F238E27FC236}">
                  <a16:creationId xmlns:a16="http://schemas.microsoft.com/office/drawing/2014/main" id="{F1F3996A-9525-448E-BECD-B583D7F5F50E}"/>
                </a:ext>
              </a:extLst>
            </p:cNvPr>
            <p:cNvSpPr/>
            <p:nvPr/>
          </p:nvSpPr>
          <p:spPr>
            <a:xfrm>
              <a:off x="1100025" y="1333850"/>
              <a:ext cx="136725" cy="15050"/>
            </a:xfrm>
            <a:custGeom>
              <a:avLst/>
              <a:gdLst/>
              <a:ahLst/>
              <a:cxnLst/>
              <a:rect l="l" t="t" r="r" b="b"/>
              <a:pathLst>
                <a:path w="5469" h="602" extrusionOk="0">
                  <a:moveTo>
                    <a:pt x="309" y="0"/>
                  </a:moveTo>
                  <a:cubicBezTo>
                    <a:pt x="134" y="0"/>
                    <a:pt x="1" y="134"/>
                    <a:pt x="1" y="307"/>
                  </a:cubicBezTo>
                  <a:cubicBezTo>
                    <a:pt x="1" y="468"/>
                    <a:pt x="134" y="601"/>
                    <a:pt x="309" y="601"/>
                  </a:cubicBezTo>
                  <a:lnTo>
                    <a:pt x="5160" y="601"/>
                  </a:lnTo>
                  <a:cubicBezTo>
                    <a:pt x="5321" y="601"/>
                    <a:pt x="5468" y="468"/>
                    <a:pt x="5468" y="307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131;p64">
              <a:extLst>
                <a:ext uri="{FF2B5EF4-FFF2-40B4-BE49-F238E27FC236}">
                  <a16:creationId xmlns:a16="http://schemas.microsoft.com/office/drawing/2014/main" id="{795C100C-62B9-40E7-A211-D54EDEF20D22}"/>
                </a:ext>
              </a:extLst>
            </p:cNvPr>
            <p:cNvSpPr/>
            <p:nvPr/>
          </p:nvSpPr>
          <p:spPr>
            <a:xfrm>
              <a:off x="1258425" y="1333850"/>
              <a:ext cx="38475" cy="15050"/>
            </a:xfrm>
            <a:custGeom>
              <a:avLst/>
              <a:gdLst/>
              <a:ahLst/>
              <a:cxnLst/>
              <a:rect l="l" t="t" r="r" b="b"/>
              <a:pathLst>
                <a:path w="1539" h="602" extrusionOk="0">
                  <a:moveTo>
                    <a:pt x="294" y="0"/>
                  </a:moveTo>
                  <a:cubicBezTo>
                    <a:pt x="134" y="0"/>
                    <a:pt x="0" y="134"/>
                    <a:pt x="0" y="307"/>
                  </a:cubicBezTo>
                  <a:cubicBezTo>
                    <a:pt x="0" y="468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8"/>
                    <a:pt x="1538" y="307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132;p64">
              <a:extLst>
                <a:ext uri="{FF2B5EF4-FFF2-40B4-BE49-F238E27FC236}">
                  <a16:creationId xmlns:a16="http://schemas.microsoft.com/office/drawing/2014/main" id="{C2BFF6ED-6F18-4139-B3EC-F99FFC2AA170}"/>
                </a:ext>
              </a:extLst>
            </p:cNvPr>
            <p:cNvSpPr/>
            <p:nvPr/>
          </p:nvSpPr>
          <p:spPr>
            <a:xfrm>
              <a:off x="1316575" y="1333850"/>
              <a:ext cx="38450" cy="15050"/>
            </a:xfrm>
            <a:custGeom>
              <a:avLst/>
              <a:gdLst/>
              <a:ahLst/>
              <a:cxnLst/>
              <a:rect l="l" t="t" r="r" b="b"/>
              <a:pathLst>
                <a:path w="1538" h="602" extrusionOk="0">
                  <a:moveTo>
                    <a:pt x="294" y="0"/>
                  </a:moveTo>
                  <a:cubicBezTo>
                    <a:pt x="134" y="0"/>
                    <a:pt x="0" y="134"/>
                    <a:pt x="0" y="307"/>
                  </a:cubicBezTo>
                  <a:cubicBezTo>
                    <a:pt x="0" y="468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8"/>
                    <a:pt x="1538" y="307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133;p64">
              <a:extLst>
                <a:ext uri="{FF2B5EF4-FFF2-40B4-BE49-F238E27FC236}">
                  <a16:creationId xmlns:a16="http://schemas.microsoft.com/office/drawing/2014/main" id="{2A983B44-5EF7-43D9-8623-7C36CF590E96}"/>
                </a:ext>
              </a:extLst>
            </p:cNvPr>
            <p:cNvSpPr/>
            <p:nvPr/>
          </p:nvSpPr>
          <p:spPr>
            <a:xfrm>
              <a:off x="953000" y="1399650"/>
              <a:ext cx="38125" cy="19100"/>
            </a:xfrm>
            <a:custGeom>
              <a:avLst/>
              <a:gdLst/>
              <a:ahLst/>
              <a:cxnLst/>
              <a:rect l="l" t="t" r="r" b="b"/>
              <a:pathLst>
                <a:path w="1525" h="764" extrusionOk="0">
                  <a:moveTo>
                    <a:pt x="0" y="1"/>
                  </a:moveTo>
                  <a:lnTo>
                    <a:pt x="763" y="763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134;p64">
              <a:extLst>
                <a:ext uri="{FF2B5EF4-FFF2-40B4-BE49-F238E27FC236}">
                  <a16:creationId xmlns:a16="http://schemas.microsoft.com/office/drawing/2014/main" id="{05EA74F9-4575-43AC-93A3-F8CC8C6894F2}"/>
                </a:ext>
              </a:extLst>
            </p:cNvPr>
            <p:cNvSpPr/>
            <p:nvPr/>
          </p:nvSpPr>
          <p:spPr>
            <a:xfrm>
              <a:off x="1014825" y="1401675"/>
              <a:ext cx="67850" cy="15075"/>
            </a:xfrm>
            <a:custGeom>
              <a:avLst/>
              <a:gdLst/>
              <a:ahLst/>
              <a:cxnLst/>
              <a:rect l="l" t="t" r="r" b="b"/>
              <a:pathLst>
                <a:path w="2714" h="603" extrusionOk="0">
                  <a:moveTo>
                    <a:pt x="308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8"/>
                    <a:pt x="134" y="602"/>
                    <a:pt x="308" y="602"/>
                  </a:cubicBezTo>
                  <a:lnTo>
                    <a:pt x="2420" y="602"/>
                  </a:lnTo>
                  <a:cubicBezTo>
                    <a:pt x="2580" y="602"/>
                    <a:pt x="2714" y="468"/>
                    <a:pt x="2714" y="294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135;p64">
              <a:extLst>
                <a:ext uri="{FF2B5EF4-FFF2-40B4-BE49-F238E27FC236}">
                  <a16:creationId xmlns:a16="http://schemas.microsoft.com/office/drawing/2014/main" id="{6874C40E-869B-485B-A098-D94385380103}"/>
                </a:ext>
              </a:extLst>
            </p:cNvPr>
            <p:cNvSpPr/>
            <p:nvPr/>
          </p:nvSpPr>
          <p:spPr>
            <a:xfrm>
              <a:off x="1100025" y="1401675"/>
              <a:ext cx="136725" cy="15075"/>
            </a:xfrm>
            <a:custGeom>
              <a:avLst/>
              <a:gdLst/>
              <a:ahLst/>
              <a:cxnLst/>
              <a:rect l="l" t="t" r="r" b="b"/>
              <a:pathLst>
                <a:path w="5469" h="603" extrusionOk="0">
                  <a:moveTo>
                    <a:pt x="309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8"/>
                    <a:pt x="134" y="602"/>
                    <a:pt x="309" y="602"/>
                  </a:cubicBezTo>
                  <a:lnTo>
                    <a:pt x="5160" y="602"/>
                  </a:lnTo>
                  <a:cubicBezTo>
                    <a:pt x="5321" y="602"/>
                    <a:pt x="5468" y="468"/>
                    <a:pt x="5468" y="294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136;p64">
              <a:extLst>
                <a:ext uri="{FF2B5EF4-FFF2-40B4-BE49-F238E27FC236}">
                  <a16:creationId xmlns:a16="http://schemas.microsoft.com/office/drawing/2014/main" id="{3349A634-1FF2-488F-8365-E8298E5D4BDB}"/>
                </a:ext>
              </a:extLst>
            </p:cNvPr>
            <p:cNvSpPr/>
            <p:nvPr/>
          </p:nvSpPr>
          <p:spPr>
            <a:xfrm>
              <a:off x="1258425" y="1401675"/>
              <a:ext cx="38475" cy="15075"/>
            </a:xfrm>
            <a:custGeom>
              <a:avLst/>
              <a:gdLst/>
              <a:ahLst/>
              <a:cxnLst/>
              <a:rect l="l" t="t" r="r" b="b"/>
              <a:pathLst>
                <a:path w="1539" h="603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8"/>
                    <a:pt x="134" y="602"/>
                    <a:pt x="294" y="602"/>
                  </a:cubicBezTo>
                  <a:lnTo>
                    <a:pt x="1230" y="602"/>
                  </a:lnTo>
                  <a:cubicBezTo>
                    <a:pt x="1404" y="602"/>
                    <a:pt x="1538" y="468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137;p64">
              <a:extLst>
                <a:ext uri="{FF2B5EF4-FFF2-40B4-BE49-F238E27FC236}">
                  <a16:creationId xmlns:a16="http://schemas.microsoft.com/office/drawing/2014/main" id="{44B94531-BA20-41CB-AE33-DE0C6A5BC648}"/>
                </a:ext>
              </a:extLst>
            </p:cNvPr>
            <p:cNvSpPr/>
            <p:nvPr/>
          </p:nvSpPr>
          <p:spPr>
            <a:xfrm>
              <a:off x="1316575" y="1401675"/>
              <a:ext cx="38450" cy="15075"/>
            </a:xfrm>
            <a:custGeom>
              <a:avLst/>
              <a:gdLst/>
              <a:ahLst/>
              <a:cxnLst/>
              <a:rect l="l" t="t" r="r" b="b"/>
              <a:pathLst>
                <a:path w="1538" h="603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8"/>
                    <a:pt x="134" y="602"/>
                    <a:pt x="294" y="602"/>
                  </a:cubicBezTo>
                  <a:lnTo>
                    <a:pt x="1230" y="602"/>
                  </a:lnTo>
                  <a:cubicBezTo>
                    <a:pt x="1404" y="602"/>
                    <a:pt x="1538" y="468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138;p64">
              <a:extLst>
                <a:ext uri="{FF2B5EF4-FFF2-40B4-BE49-F238E27FC236}">
                  <a16:creationId xmlns:a16="http://schemas.microsoft.com/office/drawing/2014/main" id="{F3E3BACB-6065-453D-B353-CA72701B45B6}"/>
                </a:ext>
              </a:extLst>
            </p:cNvPr>
            <p:cNvSpPr/>
            <p:nvPr/>
          </p:nvSpPr>
          <p:spPr>
            <a:xfrm>
              <a:off x="953000" y="1467500"/>
              <a:ext cx="38125" cy="19075"/>
            </a:xfrm>
            <a:custGeom>
              <a:avLst/>
              <a:gdLst/>
              <a:ahLst/>
              <a:cxnLst/>
              <a:rect l="l" t="t" r="r" b="b"/>
              <a:pathLst>
                <a:path w="1525" h="763" extrusionOk="0">
                  <a:moveTo>
                    <a:pt x="0" y="1"/>
                  </a:moveTo>
                  <a:lnTo>
                    <a:pt x="763" y="762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139;p64">
              <a:extLst>
                <a:ext uri="{FF2B5EF4-FFF2-40B4-BE49-F238E27FC236}">
                  <a16:creationId xmlns:a16="http://schemas.microsoft.com/office/drawing/2014/main" id="{6A02AC2F-E7E0-4EAE-BB4E-C87A4F06A0F1}"/>
                </a:ext>
              </a:extLst>
            </p:cNvPr>
            <p:cNvSpPr/>
            <p:nvPr/>
          </p:nvSpPr>
          <p:spPr>
            <a:xfrm>
              <a:off x="1014825" y="1469525"/>
              <a:ext cx="67850" cy="15025"/>
            </a:xfrm>
            <a:custGeom>
              <a:avLst/>
              <a:gdLst/>
              <a:ahLst/>
              <a:cxnLst/>
              <a:rect l="l" t="t" r="r" b="b"/>
              <a:pathLst>
                <a:path w="2714" h="601" extrusionOk="0">
                  <a:moveTo>
                    <a:pt x="308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7"/>
                    <a:pt x="134" y="601"/>
                    <a:pt x="308" y="601"/>
                  </a:cubicBezTo>
                  <a:lnTo>
                    <a:pt x="2420" y="601"/>
                  </a:lnTo>
                  <a:cubicBezTo>
                    <a:pt x="2580" y="601"/>
                    <a:pt x="2714" y="467"/>
                    <a:pt x="2714" y="294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140;p64">
              <a:extLst>
                <a:ext uri="{FF2B5EF4-FFF2-40B4-BE49-F238E27FC236}">
                  <a16:creationId xmlns:a16="http://schemas.microsoft.com/office/drawing/2014/main" id="{62D4D14A-0B7C-4D6E-A7B0-425DA6A3FAF5}"/>
                </a:ext>
              </a:extLst>
            </p:cNvPr>
            <p:cNvSpPr/>
            <p:nvPr/>
          </p:nvSpPr>
          <p:spPr>
            <a:xfrm>
              <a:off x="1100025" y="1469525"/>
              <a:ext cx="136725" cy="15025"/>
            </a:xfrm>
            <a:custGeom>
              <a:avLst/>
              <a:gdLst/>
              <a:ahLst/>
              <a:cxnLst/>
              <a:rect l="l" t="t" r="r" b="b"/>
              <a:pathLst>
                <a:path w="5469" h="601" extrusionOk="0">
                  <a:moveTo>
                    <a:pt x="309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7"/>
                    <a:pt x="134" y="601"/>
                    <a:pt x="309" y="601"/>
                  </a:cubicBezTo>
                  <a:lnTo>
                    <a:pt x="5160" y="601"/>
                  </a:lnTo>
                  <a:cubicBezTo>
                    <a:pt x="5321" y="601"/>
                    <a:pt x="5468" y="467"/>
                    <a:pt x="5468" y="294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141;p64">
              <a:extLst>
                <a:ext uri="{FF2B5EF4-FFF2-40B4-BE49-F238E27FC236}">
                  <a16:creationId xmlns:a16="http://schemas.microsoft.com/office/drawing/2014/main" id="{31748116-CE90-4B1B-8377-90C95F0BDF6E}"/>
                </a:ext>
              </a:extLst>
            </p:cNvPr>
            <p:cNvSpPr/>
            <p:nvPr/>
          </p:nvSpPr>
          <p:spPr>
            <a:xfrm>
              <a:off x="1258425" y="1469525"/>
              <a:ext cx="38475" cy="15025"/>
            </a:xfrm>
            <a:custGeom>
              <a:avLst/>
              <a:gdLst/>
              <a:ahLst/>
              <a:cxnLst/>
              <a:rect l="l" t="t" r="r" b="b"/>
              <a:pathLst>
                <a:path w="1539" h="601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7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7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142;p64">
              <a:extLst>
                <a:ext uri="{FF2B5EF4-FFF2-40B4-BE49-F238E27FC236}">
                  <a16:creationId xmlns:a16="http://schemas.microsoft.com/office/drawing/2014/main" id="{8D4F9F2E-7184-4EF5-B00F-490D35A3D78C}"/>
                </a:ext>
              </a:extLst>
            </p:cNvPr>
            <p:cNvSpPr/>
            <p:nvPr/>
          </p:nvSpPr>
          <p:spPr>
            <a:xfrm>
              <a:off x="1316575" y="1469525"/>
              <a:ext cx="38450" cy="15025"/>
            </a:xfrm>
            <a:custGeom>
              <a:avLst/>
              <a:gdLst/>
              <a:ahLst/>
              <a:cxnLst/>
              <a:rect l="l" t="t" r="r" b="b"/>
              <a:pathLst>
                <a:path w="1538" h="601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7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7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143;p64">
              <a:extLst>
                <a:ext uri="{FF2B5EF4-FFF2-40B4-BE49-F238E27FC236}">
                  <a16:creationId xmlns:a16="http://schemas.microsoft.com/office/drawing/2014/main" id="{4BCE366E-9DA8-4C90-8A8C-A502D5BFDAD5}"/>
                </a:ext>
              </a:extLst>
            </p:cNvPr>
            <p:cNvSpPr/>
            <p:nvPr/>
          </p:nvSpPr>
          <p:spPr>
            <a:xfrm>
              <a:off x="953000" y="1535325"/>
              <a:ext cx="38125" cy="19100"/>
            </a:xfrm>
            <a:custGeom>
              <a:avLst/>
              <a:gdLst/>
              <a:ahLst/>
              <a:cxnLst/>
              <a:rect l="l" t="t" r="r" b="b"/>
              <a:pathLst>
                <a:path w="1525" h="764" extrusionOk="0">
                  <a:moveTo>
                    <a:pt x="0" y="1"/>
                  </a:moveTo>
                  <a:lnTo>
                    <a:pt x="763" y="763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144;p64">
              <a:extLst>
                <a:ext uri="{FF2B5EF4-FFF2-40B4-BE49-F238E27FC236}">
                  <a16:creationId xmlns:a16="http://schemas.microsoft.com/office/drawing/2014/main" id="{F1AD6DAC-766B-4926-BC77-3C81E3EE58F3}"/>
                </a:ext>
              </a:extLst>
            </p:cNvPr>
            <p:cNvSpPr/>
            <p:nvPr/>
          </p:nvSpPr>
          <p:spPr>
            <a:xfrm>
              <a:off x="1014825" y="1537325"/>
              <a:ext cx="67850" cy="15075"/>
            </a:xfrm>
            <a:custGeom>
              <a:avLst/>
              <a:gdLst/>
              <a:ahLst/>
              <a:cxnLst/>
              <a:rect l="l" t="t" r="r" b="b"/>
              <a:pathLst>
                <a:path w="2714" h="603" extrusionOk="0">
                  <a:moveTo>
                    <a:pt x="308" y="1"/>
                  </a:moveTo>
                  <a:cubicBezTo>
                    <a:pt x="134" y="1"/>
                    <a:pt x="1" y="135"/>
                    <a:pt x="1" y="295"/>
                  </a:cubicBezTo>
                  <a:cubicBezTo>
                    <a:pt x="1" y="469"/>
                    <a:pt x="134" y="603"/>
                    <a:pt x="308" y="603"/>
                  </a:cubicBezTo>
                  <a:lnTo>
                    <a:pt x="2420" y="603"/>
                  </a:lnTo>
                  <a:cubicBezTo>
                    <a:pt x="2580" y="603"/>
                    <a:pt x="2714" y="469"/>
                    <a:pt x="2714" y="295"/>
                  </a:cubicBezTo>
                  <a:cubicBezTo>
                    <a:pt x="2714" y="135"/>
                    <a:pt x="2580" y="1"/>
                    <a:pt x="242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145;p64">
              <a:extLst>
                <a:ext uri="{FF2B5EF4-FFF2-40B4-BE49-F238E27FC236}">
                  <a16:creationId xmlns:a16="http://schemas.microsoft.com/office/drawing/2014/main" id="{29BACD27-C308-4F6E-93A9-4A0C952F3590}"/>
                </a:ext>
              </a:extLst>
            </p:cNvPr>
            <p:cNvSpPr/>
            <p:nvPr/>
          </p:nvSpPr>
          <p:spPr>
            <a:xfrm>
              <a:off x="1100025" y="1537325"/>
              <a:ext cx="136725" cy="15075"/>
            </a:xfrm>
            <a:custGeom>
              <a:avLst/>
              <a:gdLst/>
              <a:ahLst/>
              <a:cxnLst/>
              <a:rect l="l" t="t" r="r" b="b"/>
              <a:pathLst>
                <a:path w="5469" h="603" extrusionOk="0">
                  <a:moveTo>
                    <a:pt x="309" y="1"/>
                  </a:moveTo>
                  <a:cubicBezTo>
                    <a:pt x="134" y="1"/>
                    <a:pt x="1" y="135"/>
                    <a:pt x="1" y="295"/>
                  </a:cubicBezTo>
                  <a:cubicBezTo>
                    <a:pt x="1" y="469"/>
                    <a:pt x="134" y="603"/>
                    <a:pt x="309" y="603"/>
                  </a:cubicBezTo>
                  <a:lnTo>
                    <a:pt x="5160" y="603"/>
                  </a:lnTo>
                  <a:cubicBezTo>
                    <a:pt x="5321" y="603"/>
                    <a:pt x="5468" y="469"/>
                    <a:pt x="5468" y="295"/>
                  </a:cubicBezTo>
                  <a:cubicBezTo>
                    <a:pt x="5468" y="135"/>
                    <a:pt x="5321" y="1"/>
                    <a:pt x="516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146;p64">
              <a:extLst>
                <a:ext uri="{FF2B5EF4-FFF2-40B4-BE49-F238E27FC236}">
                  <a16:creationId xmlns:a16="http://schemas.microsoft.com/office/drawing/2014/main" id="{3DB9E17F-094C-4BB5-B64A-B21973FFF025}"/>
                </a:ext>
              </a:extLst>
            </p:cNvPr>
            <p:cNvSpPr/>
            <p:nvPr/>
          </p:nvSpPr>
          <p:spPr>
            <a:xfrm>
              <a:off x="1258425" y="1537325"/>
              <a:ext cx="38475" cy="15075"/>
            </a:xfrm>
            <a:custGeom>
              <a:avLst/>
              <a:gdLst/>
              <a:ahLst/>
              <a:cxnLst/>
              <a:rect l="l" t="t" r="r" b="b"/>
              <a:pathLst>
                <a:path w="1539" h="603" extrusionOk="0">
                  <a:moveTo>
                    <a:pt x="294" y="1"/>
                  </a:moveTo>
                  <a:cubicBezTo>
                    <a:pt x="134" y="1"/>
                    <a:pt x="0" y="135"/>
                    <a:pt x="0" y="295"/>
                  </a:cubicBezTo>
                  <a:cubicBezTo>
                    <a:pt x="0" y="469"/>
                    <a:pt x="134" y="603"/>
                    <a:pt x="294" y="603"/>
                  </a:cubicBezTo>
                  <a:lnTo>
                    <a:pt x="1230" y="603"/>
                  </a:lnTo>
                  <a:cubicBezTo>
                    <a:pt x="1404" y="603"/>
                    <a:pt x="1538" y="469"/>
                    <a:pt x="1538" y="295"/>
                  </a:cubicBezTo>
                  <a:cubicBezTo>
                    <a:pt x="1538" y="135"/>
                    <a:pt x="1404" y="1"/>
                    <a:pt x="1230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147;p64">
              <a:extLst>
                <a:ext uri="{FF2B5EF4-FFF2-40B4-BE49-F238E27FC236}">
                  <a16:creationId xmlns:a16="http://schemas.microsoft.com/office/drawing/2014/main" id="{F5814412-4259-4359-8691-6D2F98413B7E}"/>
                </a:ext>
              </a:extLst>
            </p:cNvPr>
            <p:cNvSpPr/>
            <p:nvPr/>
          </p:nvSpPr>
          <p:spPr>
            <a:xfrm>
              <a:off x="1316575" y="1537325"/>
              <a:ext cx="38450" cy="15075"/>
            </a:xfrm>
            <a:custGeom>
              <a:avLst/>
              <a:gdLst/>
              <a:ahLst/>
              <a:cxnLst/>
              <a:rect l="l" t="t" r="r" b="b"/>
              <a:pathLst>
                <a:path w="1538" h="603" extrusionOk="0">
                  <a:moveTo>
                    <a:pt x="294" y="1"/>
                  </a:moveTo>
                  <a:cubicBezTo>
                    <a:pt x="134" y="1"/>
                    <a:pt x="0" y="135"/>
                    <a:pt x="0" y="295"/>
                  </a:cubicBezTo>
                  <a:cubicBezTo>
                    <a:pt x="0" y="469"/>
                    <a:pt x="134" y="603"/>
                    <a:pt x="294" y="603"/>
                  </a:cubicBezTo>
                  <a:lnTo>
                    <a:pt x="1230" y="603"/>
                  </a:lnTo>
                  <a:cubicBezTo>
                    <a:pt x="1404" y="603"/>
                    <a:pt x="1538" y="469"/>
                    <a:pt x="1538" y="295"/>
                  </a:cubicBezTo>
                  <a:cubicBezTo>
                    <a:pt x="1538" y="135"/>
                    <a:pt x="1404" y="1"/>
                    <a:pt x="1230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148;p64">
              <a:extLst>
                <a:ext uri="{FF2B5EF4-FFF2-40B4-BE49-F238E27FC236}">
                  <a16:creationId xmlns:a16="http://schemas.microsoft.com/office/drawing/2014/main" id="{5E42E5B1-95E0-458D-A23D-2860D3CD7390}"/>
                </a:ext>
              </a:extLst>
            </p:cNvPr>
            <p:cNvSpPr/>
            <p:nvPr/>
          </p:nvSpPr>
          <p:spPr>
            <a:xfrm>
              <a:off x="876500" y="860325"/>
              <a:ext cx="165750" cy="166125"/>
            </a:xfrm>
            <a:custGeom>
              <a:avLst/>
              <a:gdLst/>
              <a:ahLst/>
              <a:cxnLst/>
              <a:rect l="l" t="t" r="r" b="b"/>
              <a:pathLst>
                <a:path w="6630" h="6645" extrusionOk="0">
                  <a:moveTo>
                    <a:pt x="3315" y="0"/>
                  </a:moveTo>
                  <a:cubicBezTo>
                    <a:pt x="1483" y="0"/>
                    <a:pt x="0" y="1497"/>
                    <a:pt x="0" y="3329"/>
                  </a:cubicBezTo>
                  <a:cubicBezTo>
                    <a:pt x="0" y="5160"/>
                    <a:pt x="1483" y="6644"/>
                    <a:pt x="3315" y="6644"/>
                  </a:cubicBezTo>
                  <a:cubicBezTo>
                    <a:pt x="5146" y="6644"/>
                    <a:pt x="6630" y="5160"/>
                    <a:pt x="6630" y="3329"/>
                  </a:cubicBezTo>
                  <a:cubicBezTo>
                    <a:pt x="6630" y="1497"/>
                    <a:pt x="5146" y="0"/>
                    <a:pt x="331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149;p64">
              <a:extLst>
                <a:ext uri="{FF2B5EF4-FFF2-40B4-BE49-F238E27FC236}">
                  <a16:creationId xmlns:a16="http://schemas.microsoft.com/office/drawing/2014/main" id="{D69D8DC2-D711-486E-917E-6BB23DC7A2ED}"/>
                </a:ext>
              </a:extLst>
            </p:cNvPr>
            <p:cNvSpPr/>
            <p:nvPr/>
          </p:nvSpPr>
          <p:spPr>
            <a:xfrm>
              <a:off x="926625" y="885725"/>
              <a:ext cx="65500" cy="115650"/>
            </a:xfrm>
            <a:custGeom>
              <a:avLst/>
              <a:gdLst/>
              <a:ahLst/>
              <a:cxnLst/>
              <a:rect l="l" t="t" r="r" b="b"/>
              <a:pathLst>
                <a:path w="2620" h="4626" extrusionOk="0">
                  <a:moveTo>
                    <a:pt x="1203" y="1257"/>
                  </a:moveTo>
                  <a:lnTo>
                    <a:pt x="1203" y="1791"/>
                  </a:lnTo>
                  <a:cubicBezTo>
                    <a:pt x="1016" y="1698"/>
                    <a:pt x="975" y="1618"/>
                    <a:pt x="975" y="1511"/>
                  </a:cubicBezTo>
                  <a:cubicBezTo>
                    <a:pt x="975" y="1390"/>
                    <a:pt x="1055" y="1297"/>
                    <a:pt x="1203" y="1257"/>
                  </a:cubicBezTo>
                  <a:close/>
                  <a:moveTo>
                    <a:pt x="1563" y="2807"/>
                  </a:moveTo>
                  <a:cubicBezTo>
                    <a:pt x="1711" y="2875"/>
                    <a:pt x="1791" y="2955"/>
                    <a:pt x="1791" y="3088"/>
                  </a:cubicBezTo>
                  <a:cubicBezTo>
                    <a:pt x="1791" y="3195"/>
                    <a:pt x="1738" y="3302"/>
                    <a:pt x="1563" y="3356"/>
                  </a:cubicBezTo>
                  <a:lnTo>
                    <a:pt x="1563" y="2807"/>
                  </a:lnTo>
                  <a:close/>
                  <a:moveTo>
                    <a:pt x="1203" y="0"/>
                  </a:moveTo>
                  <a:lnTo>
                    <a:pt x="1203" y="442"/>
                  </a:lnTo>
                  <a:cubicBezTo>
                    <a:pt x="654" y="495"/>
                    <a:pt x="160" y="843"/>
                    <a:pt x="160" y="1511"/>
                  </a:cubicBezTo>
                  <a:cubicBezTo>
                    <a:pt x="160" y="2192"/>
                    <a:pt x="681" y="2447"/>
                    <a:pt x="1136" y="2634"/>
                  </a:cubicBezTo>
                  <a:cubicBezTo>
                    <a:pt x="1150" y="2634"/>
                    <a:pt x="1176" y="2647"/>
                    <a:pt x="1203" y="2661"/>
                  </a:cubicBezTo>
                  <a:lnTo>
                    <a:pt x="1203" y="3369"/>
                  </a:lnTo>
                  <a:cubicBezTo>
                    <a:pt x="975" y="3315"/>
                    <a:pt x="815" y="3181"/>
                    <a:pt x="708" y="2928"/>
                  </a:cubicBezTo>
                  <a:lnTo>
                    <a:pt x="0" y="3342"/>
                  </a:lnTo>
                  <a:cubicBezTo>
                    <a:pt x="187" y="3837"/>
                    <a:pt x="615" y="4131"/>
                    <a:pt x="1203" y="4171"/>
                  </a:cubicBezTo>
                  <a:lnTo>
                    <a:pt x="1203" y="4625"/>
                  </a:lnTo>
                  <a:lnTo>
                    <a:pt x="1563" y="4625"/>
                  </a:lnTo>
                  <a:lnTo>
                    <a:pt x="1563" y="4171"/>
                  </a:lnTo>
                  <a:cubicBezTo>
                    <a:pt x="2165" y="4090"/>
                    <a:pt x="2620" y="3716"/>
                    <a:pt x="2620" y="3075"/>
                  </a:cubicBezTo>
                  <a:cubicBezTo>
                    <a:pt x="2620" y="2326"/>
                    <a:pt x="2005" y="2153"/>
                    <a:pt x="1563" y="1966"/>
                  </a:cubicBezTo>
                  <a:lnTo>
                    <a:pt x="1563" y="1271"/>
                  </a:lnTo>
                  <a:cubicBezTo>
                    <a:pt x="1711" y="1324"/>
                    <a:pt x="1818" y="1431"/>
                    <a:pt x="1884" y="1604"/>
                  </a:cubicBezTo>
                  <a:lnTo>
                    <a:pt x="2566" y="1203"/>
                  </a:lnTo>
                  <a:cubicBezTo>
                    <a:pt x="2365" y="749"/>
                    <a:pt x="2005" y="508"/>
                    <a:pt x="1563" y="455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150;p64">
              <a:extLst>
                <a:ext uri="{FF2B5EF4-FFF2-40B4-BE49-F238E27FC236}">
                  <a16:creationId xmlns:a16="http://schemas.microsoft.com/office/drawing/2014/main" id="{6D5F046B-08AB-487B-8289-DA3D2A68687D}"/>
                </a:ext>
              </a:extLst>
            </p:cNvPr>
            <p:cNvSpPr/>
            <p:nvPr/>
          </p:nvSpPr>
          <p:spPr>
            <a:xfrm>
              <a:off x="1902375" y="533200"/>
              <a:ext cx="203175" cy="114625"/>
            </a:xfrm>
            <a:custGeom>
              <a:avLst/>
              <a:gdLst/>
              <a:ahLst/>
              <a:cxnLst/>
              <a:rect l="l" t="t" r="r" b="b"/>
              <a:pathLst>
                <a:path w="8127" h="4585" extrusionOk="0">
                  <a:moveTo>
                    <a:pt x="40" y="0"/>
                  </a:moveTo>
                  <a:cubicBezTo>
                    <a:pt x="13" y="173"/>
                    <a:pt x="0" y="348"/>
                    <a:pt x="0" y="521"/>
                  </a:cubicBezTo>
                  <a:cubicBezTo>
                    <a:pt x="0" y="2766"/>
                    <a:pt x="1818" y="4584"/>
                    <a:pt x="4064" y="4584"/>
                  </a:cubicBezTo>
                  <a:cubicBezTo>
                    <a:pt x="6309" y="4584"/>
                    <a:pt x="8127" y="2766"/>
                    <a:pt x="8127" y="521"/>
                  </a:cubicBezTo>
                  <a:cubicBezTo>
                    <a:pt x="8127" y="348"/>
                    <a:pt x="8113" y="173"/>
                    <a:pt x="810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151;p64">
              <a:extLst>
                <a:ext uri="{FF2B5EF4-FFF2-40B4-BE49-F238E27FC236}">
                  <a16:creationId xmlns:a16="http://schemas.microsoft.com/office/drawing/2014/main" id="{ADDA000D-6823-4DAB-A21E-E363A1FBC8C8}"/>
                </a:ext>
              </a:extLst>
            </p:cNvPr>
            <p:cNvSpPr/>
            <p:nvPr/>
          </p:nvSpPr>
          <p:spPr>
            <a:xfrm>
              <a:off x="1909375" y="437625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4064" y="0"/>
                  </a:moveTo>
                  <a:cubicBezTo>
                    <a:pt x="1818" y="0"/>
                    <a:pt x="0" y="1818"/>
                    <a:pt x="0" y="4064"/>
                  </a:cubicBezTo>
                  <a:cubicBezTo>
                    <a:pt x="0" y="6309"/>
                    <a:pt x="1818" y="8127"/>
                    <a:pt x="4064" y="8127"/>
                  </a:cubicBezTo>
                  <a:cubicBezTo>
                    <a:pt x="6309" y="8127"/>
                    <a:pt x="8127" y="6309"/>
                    <a:pt x="8127" y="4064"/>
                  </a:cubicBezTo>
                  <a:cubicBezTo>
                    <a:pt x="8127" y="1818"/>
                    <a:pt x="6309" y="0"/>
                    <a:pt x="406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152;p64">
              <a:extLst>
                <a:ext uri="{FF2B5EF4-FFF2-40B4-BE49-F238E27FC236}">
                  <a16:creationId xmlns:a16="http://schemas.microsoft.com/office/drawing/2014/main" id="{ECB849AE-E954-4183-B062-452245FFC590}"/>
                </a:ext>
              </a:extLst>
            </p:cNvPr>
            <p:cNvSpPr/>
            <p:nvPr/>
          </p:nvSpPr>
          <p:spPr>
            <a:xfrm>
              <a:off x="1922425" y="450975"/>
              <a:ext cx="176775" cy="176800"/>
            </a:xfrm>
            <a:custGeom>
              <a:avLst/>
              <a:gdLst/>
              <a:ahLst/>
              <a:cxnLst/>
              <a:rect l="l" t="t" r="r" b="b"/>
              <a:pathLst>
                <a:path w="7071" h="7072" extrusionOk="0">
                  <a:moveTo>
                    <a:pt x="3542" y="201"/>
                  </a:moveTo>
                  <a:cubicBezTo>
                    <a:pt x="5373" y="201"/>
                    <a:pt x="6870" y="1698"/>
                    <a:pt x="6870" y="3530"/>
                  </a:cubicBezTo>
                  <a:cubicBezTo>
                    <a:pt x="6870" y="5374"/>
                    <a:pt x="5373" y="6871"/>
                    <a:pt x="3542" y="6871"/>
                  </a:cubicBezTo>
                  <a:cubicBezTo>
                    <a:pt x="1697" y="6871"/>
                    <a:pt x="214" y="5374"/>
                    <a:pt x="214" y="3530"/>
                  </a:cubicBezTo>
                  <a:cubicBezTo>
                    <a:pt x="214" y="1698"/>
                    <a:pt x="1697" y="201"/>
                    <a:pt x="3542" y="201"/>
                  </a:cubicBezTo>
                  <a:close/>
                  <a:moveTo>
                    <a:pt x="3542" y="1"/>
                  </a:moveTo>
                  <a:cubicBezTo>
                    <a:pt x="1590" y="1"/>
                    <a:pt x="0" y="1578"/>
                    <a:pt x="0" y="3530"/>
                  </a:cubicBezTo>
                  <a:cubicBezTo>
                    <a:pt x="0" y="5481"/>
                    <a:pt x="1590" y="7071"/>
                    <a:pt x="3542" y="7071"/>
                  </a:cubicBezTo>
                  <a:cubicBezTo>
                    <a:pt x="5493" y="7071"/>
                    <a:pt x="7070" y="5481"/>
                    <a:pt x="7070" y="3530"/>
                  </a:cubicBezTo>
                  <a:cubicBezTo>
                    <a:pt x="7070" y="1578"/>
                    <a:pt x="5493" y="1"/>
                    <a:pt x="3542" y="1"/>
                  </a:cubicBezTo>
                  <a:close/>
                </a:path>
              </a:pathLst>
            </a:custGeom>
            <a:solidFill>
              <a:srgbClr val="FFB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153;p64">
              <a:extLst>
                <a:ext uri="{FF2B5EF4-FFF2-40B4-BE49-F238E27FC236}">
                  <a16:creationId xmlns:a16="http://schemas.microsoft.com/office/drawing/2014/main" id="{0DDA93F3-C46D-477A-8FE9-CA56542C21C0}"/>
                </a:ext>
              </a:extLst>
            </p:cNvPr>
            <p:cNvSpPr/>
            <p:nvPr/>
          </p:nvSpPr>
          <p:spPr>
            <a:xfrm>
              <a:off x="1953150" y="476025"/>
              <a:ext cx="101275" cy="126700"/>
            </a:xfrm>
            <a:custGeom>
              <a:avLst/>
              <a:gdLst/>
              <a:ahLst/>
              <a:cxnLst/>
              <a:rect l="l" t="t" r="r" b="b"/>
              <a:pathLst>
                <a:path w="4051" h="5068" extrusionOk="0">
                  <a:moveTo>
                    <a:pt x="2407" y="1"/>
                  </a:moveTo>
                  <a:cubicBezTo>
                    <a:pt x="1364" y="1"/>
                    <a:pt x="682" y="710"/>
                    <a:pt x="482" y="1806"/>
                  </a:cubicBezTo>
                  <a:lnTo>
                    <a:pt x="1" y="1806"/>
                  </a:lnTo>
                  <a:lnTo>
                    <a:pt x="1" y="2394"/>
                  </a:lnTo>
                  <a:lnTo>
                    <a:pt x="429" y="2394"/>
                  </a:lnTo>
                  <a:lnTo>
                    <a:pt x="429" y="2528"/>
                  </a:lnTo>
                  <a:lnTo>
                    <a:pt x="429" y="2608"/>
                  </a:lnTo>
                  <a:lnTo>
                    <a:pt x="1" y="2608"/>
                  </a:lnTo>
                  <a:lnTo>
                    <a:pt x="1" y="3196"/>
                  </a:lnTo>
                  <a:lnTo>
                    <a:pt x="482" y="3196"/>
                  </a:lnTo>
                  <a:cubicBezTo>
                    <a:pt x="655" y="4332"/>
                    <a:pt x="1337" y="5067"/>
                    <a:pt x="2407" y="5067"/>
                  </a:cubicBezTo>
                  <a:cubicBezTo>
                    <a:pt x="3141" y="5067"/>
                    <a:pt x="3717" y="4679"/>
                    <a:pt x="4050" y="3971"/>
                  </a:cubicBezTo>
                  <a:lnTo>
                    <a:pt x="3129" y="3437"/>
                  </a:lnTo>
                  <a:cubicBezTo>
                    <a:pt x="2941" y="3811"/>
                    <a:pt x="2740" y="3984"/>
                    <a:pt x="2407" y="3984"/>
                  </a:cubicBezTo>
                  <a:cubicBezTo>
                    <a:pt x="1979" y="3984"/>
                    <a:pt x="1712" y="3704"/>
                    <a:pt x="1605" y="3196"/>
                  </a:cubicBezTo>
                  <a:lnTo>
                    <a:pt x="2928" y="3196"/>
                  </a:lnTo>
                  <a:lnTo>
                    <a:pt x="2928" y="2608"/>
                  </a:lnTo>
                  <a:lnTo>
                    <a:pt x="1537" y="2608"/>
                  </a:lnTo>
                  <a:lnTo>
                    <a:pt x="1537" y="2528"/>
                  </a:lnTo>
                  <a:lnTo>
                    <a:pt x="1537" y="2394"/>
                  </a:lnTo>
                  <a:lnTo>
                    <a:pt x="2928" y="2394"/>
                  </a:lnTo>
                  <a:lnTo>
                    <a:pt x="2928" y="1806"/>
                  </a:lnTo>
                  <a:lnTo>
                    <a:pt x="1618" y="1806"/>
                  </a:lnTo>
                  <a:cubicBezTo>
                    <a:pt x="1725" y="1338"/>
                    <a:pt x="1992" y="1084"/>
                    <a:pt x="2407" y="1084"/>
                  </a:cubicBezTo>
                  <a:cubicBezTo>
                    <a:pt x="2714" y="1084"/>
                    <a:pt x="2915" y="1231"/>
                    <a:pt x="3088" y="1565"/>
                  </a:cubicBezTo>
                  <a:lnTo>
                    <a:pt x="4011" y="1031"/>
                  </a:lnTo>
                  <a:cubicBezTo>
                    <a:pt x="3676" y="362"/>
                    <a:pt x="3115" y="1"/>
                    <a:pt x="240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154;p64">
              <a:extLst>
                <a:ext uri="{FF2B5EF4-FFF2-40B4-BE49-F238E27FC236}">
                  <a16:creationId xmlns:a16="http://schemas.microsoft.com/office/drawing/2014/main" id="{CB232B02-ADF8-41D7-9B3A-354B8F6F1437}"/>
                </a:ext>
              </a:extLst>
            </p:cNvPr>
            <p:cNvSpPr/>
            <p:nvPr/>
          </p:nvSpPr>
          <p:spPr>
            <a:xfrm>
              <a:off x="1181250" y="533200"/>
              <a:ext cx="592150" cy="188125"/>
            </a:xfrm>
            <a:custGeom>
              <a:avLst/>
              <a:gdLst/>
              <a:ahLst/>
              <a:cxnLst/>
              <a:rect l="l" t="t" r="r" b="b"/>
              <a:pathLst>
                <a:path w="23686" h="7525" extrusionOk="0">
                  <a:moveTo>
                    <a:pt x="0" y="0"/>
                  </a:moveTo>
                  <a:lnTo>
                    <a:pt x="0" y="7124"/>
                  </a:lnTo>
                  <a:cubicBezTo>
                    <a:pt x="0" y="7338"/>
                    <a:pt x="174" y="7525"/>
                    <a:pt x="401" y="7525"/>
                  </a:cubicBezTo>
                  <a:lnTo>
                    <a:pt x="23285" y="7525"/>
                  </a:lnTo>
                  <a:cubicBezTo>
                    <a:pt x="23499" y="7525"/>
                    <a:pt x="23686" y="7338"/>
                    <a:pt x="23686" y="7124"/>
                  </a:cubicBezTo>
                  <a:lnTo>
                    <a:pt x="23686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155;p64">
              <a:extLst>
                <a:ext uri="{FF2B5EF4-FFF2-40B4-BE49-F238E27FC236}">
                  <a16:creationId xmlns:a16="http://schemas.microsoft.com/office/drawing/2014/main" id="{5AF450A9-1628-436F-AEDA-2395055178F7}"/>
                </a:ext>
              </a:extLst>
            </p:cNvPr>
            <p:cNvSpPr/>
            <p:nvPr/>
          </p:nvSpPr>
          <p:spPr>
            <a:xfrm>
              <a:off x="1190600" y="387150"/>
              <a:ext cx="592150" cy="324825"/>
            </a:xfrm>
            <a:custGeom>
              <a:avLst/>
              <a:gdLst/>
              <a:ahLst/>
              <a:cxnLst/>
              <a:rect l="l" t="t" r="r" b="b"/>
              <a:pathLst>
                <a:path w="23686" h="12993" extrusionOk="0">
                  <a:moveTo>
                    <a:pt x="27" y="0"/>
                  </a:moveTo>
                  <a:cubicBezTo>
                    <a:pt x="13" y="0"/>
                    <a:pt x="1" y="14"/>
                    <a:pt x="1" y="41"/>
                  </a:cubicBezTo>
                  <a:lnTo>
                    <a:pt x="1" y="12953"/>
                  </a:lnTo>
                  <a:cubicBezTo>
                    <a:pt x="1" y="12980"/>
                    <a:pt x="13" y="12993"/>
                    <a:pt x="27" y="12993"/>
                  </a:cubicBezTo>
                  <a:lnTo>
                    <a:pt x="23645" y="12993"/>
                  </a:lnTo>
                  <a:cubicBezTo>
                    <a:pt x="23672" y="12993"/>
                    <a:pt x="23686" y="12980"/>
                    <a:pt x="23686" y="12953"/>
                  </a:cubicBezTo>
                  <a:lnTo>
                    <a:pt x="23686" y="41"/>
                  </a:lnTo>
                  <a:cubicBezTo>
                    <a:pt x="23686" y="14"/>
                    <a:pt x="23672" y="0"/>
                    <a:pt x="23645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156;p64">
              <a:extLst>
                <a:ext uri="{FF2B5EF4-FFF2-40B4-BE49-F238E27FC236}">
                  <a16:creationId xmlns:a16="http://schemas.microsoft.com/office/drawing/2014/main" id="{23A1E55F-E3A3-40AF-8D60-58B71FFB2071}"/>
                </a:ext>
              </a:extLst>
            </p:cNvPr>
            <p:cNvSpPr/>
            <p:nvPr/>
          </p:nvSpPr>
          <p:spPr>
            <a:xfrm>
              <a:off x="1282150" y="483725"/>
              <a:ext cx="408700" cy="131700"/>
            </a:xfrm>
            <a:custGeom>
              <a:avLst/>
              <a:gdLst/>
              <a:ahLst/>
              <a:cxnLst/>
              <a:rect l="l" t="t" r="r" b="b"/>
              <a:pathLst>
                <a:path w="16348" h="5268" extrusionOk="0">
                  <a:moveTo>
                    <a:pt x="308" y="1"/>
                  </a:moveTo>
                  <a:cubicBezTo>
                    <a:pt x="135" y="1"/>
                    <a:pt x="1" y="135"/>
                    <a:pt x="1" y="295"/>
                  </a:cubicBezTo>
                  <a:cubicBezTo>
                    <a:pt x="1" y="468"/>
                    <a:pt x="135" y="602"/>
                    <a:pt x="308" y="602"/>
                  </a:cubicBezTo>
                  <a:lnTo>
                    <a:pt x="16054" y="602"/>
                  </a:lnTo>
                  <a:cubicBezTo>
                    <a:pt x="16214" y="602"/>
                    <a:pt x="16348" y="468"/>
                    <a:pt x="16348" y="295"/>
                  </a:cubicBezTo>
                  <a:cubicBezTo>
                    <a:pt x="16348" y="135"/>
                    <a:pt x="16214" y="1"/>
                    <a:pt x="16054" y="1"/>
                  </a:cubicBezTo>
                  <a:close/>
                  <a:moveTo>
                    <a:pt x="308" y="2327"/>
                  </a:moveTo>
                  <a:cubicBezTo>
                    <a:pt x="135" y="2327"/>
                    <a:pt x="1" y="2460"/>
                    <a:pt x="1" y="2634"/>
                  </a:cubicBezTo>
                  <a:cubicBezTo>
                    <a:pt x="1" y="2808"/>
                    <a:pt x="135" y="2942"/>
                    <a:pt x="308" y="2942"/>
                  </a:cubicBezTo>
                  <a:lnTo>
                    <a:pt x="16054" y="2942"/>
                  </a:lnTo>
                  <a:cubicBezTo>
                    <a:pt x="16214" y="2942"/>
                    <a:pt x="16348" y="2808"/>
                    <a:pt x="16348" y="2634"/>
                  </a:cubicBezTo>
                  <a:cubicBezTo>
                    <a:pt x="16348" y="2460"/>
                    <a:pt x="16214" y="2327"/>
                    <a:pt x="16054" y="2327"/>
                  </a:cubicBezTo>
                  <a:close/>
                  <a:moveTo>
                    <a:pt x="308" y="4665"/>
                  </a:moveTo>
                  <a:cubicBezTo>
                    <a:pt x="135" y="4665"/>
                    <a:pt x="1" y="4799"/>
                    <a:pt x="1" y="4973"/>
                  </a:cubicBezTo>
                  <a:cubicBezTo>
                    <a:pt x="1" y="5134"/>
                    <a:pt x="135" y="5267"/>
                    <a:pt x="308" y="5267"/>
                  </a:cubicBezTo>
                  <a:lnTo>
                    <a:pt x="16054" y="5267"/>
                  </a:lnTo>
                  <a:cubicBezTo>
                    <a:pt x="16214" y="5267"/>
                    <a:pt x="16348" y="5134"/>
                    <a:pt x="16348" y="4973"/>
                  </a:cubicBezTo>
                  <a:cubicBezTo>
                    <a:pt x="16348" y="4799"/>
                    <a:pt x="16214" y="4665"/>
                    <a:pt x="16054" y="4665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157;p64">
              <a:extLst>
                <a:ext uri="{FF2B5EF4-FFF2-40B4-BE49-F238E27FC236}">
                  <a16:creationId xmlns:a16="http://schemas.microsoft.com/office/drawing/2014/main" id="{E1500177-4A9D-4587-A5F6-3FC92E9EE03A}"/>
                </a:ext>
              </a:extLst>
            </p:cNvPr>
            <p:cNvSpPr/>
            <p:nvPr/>
          </p:nvSpPr>
          <p:spPr>
            <a:xfrm>
              <a:off x="1277125" y="455325"/>
              <a:ext cx="418750" cy="188475"/>
            </a:xfrm>
            <a:custGeom>
              <a:avLst/>
              <a:gdLst/>
              <a:ahLst/>
              <a:cxnLst/>
              <a:rect l="l" t="t" r="r" b="b"/>
              <a:pathLst>
                <a:path w="16750" h="7539" extrusionOk="0">
                  <a:moveTo>
                    <a:pt x="910" y="0"/>
                  </a:moveTo>
                  <a:lnTo>
                    <a:pt x="1" y="909"/>
                  </a:lnTo>
                  <a:lnTo>
                    <a:pt x="3624" y="4532"/>
                  </a:lnTo>
                  <a:lnTo>
                    <a:pt x="4212" y="5106"/>
                  </a:lnTo>
                  <a:lnTo>
                    <a:pt x="4239" y="5147"/>
                  </a:lnTo>
                  <a:lnTo>
                    <a:pt x="4265" y="5160"/>
                  </a:lnTo>
                  <a:lnTo>
                    <a:pt x="4278" y="5147"/>
                  </a:lnTo>
                  <a:lnTo>
                    <a:pt x="4346" y="5079"/>
                  </a:lnTo>
                  <a:lnTo>
                    <a:pt x="4492" y="4933"/>
                  </a:lnTo>
                  <a:lnTo>
                    <a:pt x="4786" y="4639"/>
                  </a:lnTo>
                  <a:lnTo>
                    <a:pt x="5829" y="3609"/>
                  </a:lnTo>
                  <a:lnTo>
                    <a:pt x="5789" y="3636"/>
                  </a:lnTo>
                  <a:lnTo>
                    <a:pt x="5802" y="3623"/>
                  </a:lnTo>
                  <a:lnTo>
                    <a:pt x="5855" y="3570"/>
                  </a:lnTo>
                  <a:lnTo>
                    <a:pt x="5989" y="3436"/>
                  </a:lnTo>
                  <a:lnTo>
                    <a:pt x="6110" y="3315"/>
                  </a:lnTo>
                  <a:cubicBezTo>
                    <a:pt x="6123" y="3315"/>
                    <a:pt x="6123" y="3302"/>
                    <a:pt x="6123" y="3302"/>
                  </a:cubicBezTo>
                  <a:lnTo>
                    <a:pt x="6149" y="3315"/>
                  </a:lnTo>
                  <a:lnTo>
                    <a:pt x="6176" y="3356"/>
                  </a:lnTo>
                  <a:lnTo>
                    <a:pt x="6244" y="3409"/>
                  </a:lnTo>
                  <a:lnTo>
                    <a:pt x="6752" y="3917"/>
                  </a:lnTo>
                  <a:lnTo>
                    <a:pt x="8342" y="5507"/>
                  </a:lnTo>
                  <a:lnTo>
                    <a:pt x="9318" y="6483"/>
                  </a:lnTo>
                  <a:lnTo>
                    <a:pt x="9892" y="7058"/>
                  </a:lnTo>
                  <a:lnTo>
                    <a:pt x="10173" y="7352"/>
                  </a:lnTo>
                  <a:lnTo>
                    <a:pt x="10320" y="7485"/>
                  </a:lnTo>
                  <a:lnTo>
                    <a:pt x="10347" y="7526"/>
                  </a:lnTo>
                  <a:cubicBezTo>
                    <a:pt x="10360" y="7526"/>
                    <a:pt x="10360" y="7539"/>
                    <a:pt x="10373" y="7539"/>
                  </a:cubicBezTo>
                  <a:lnTo>
                    <a:pt x="10387" y="7526"/>
                  </a:lnTo>
                  <a:lnTo>
                    <a:pt x="10453" y="7446"/>
                  </a:lnTo>
                  <a:lnTo>
                    <a:pt x="12646" y="5267"/>
                  </a:lnTo>
                  <a:lnTo>
                    <a:pt x="13180" y="4719"/>
                  </a:lnTo>
                  <a:lnTo>
                    <a:pt x="13314" y="4585"/>
                  </a:lnTo>
                  <a:lnTo>
                    <a:pt x="13355" y="4559"/>
                  </a:lnTo>
                  <a:cubicBezTo>
                    <a:pt x="13355" y="4559"/>
                    <a:pt x="13355" y="4545"/>
                    <a:pt x="13367" y="4545"/>
                  </a:cubicBezTo>
                  <a:lnTo>
                    <a:pt x="13367" y="4559"/>
                  </a:lnTo>
                  <a:lnTo>
                    <a:pt x="13381" y="4572"/>
                  </a:lnTo>
                  <a:lnTo>
                    <a:pt x="13448" y="4639"/>
                  </a:lnTo>
                  <a:lnTo>
                    <a:pt x="13715" y="4906"/>
                  </a:lnTo>
                  <a:lnTo>
                    <a:pt x="15158" y="6336"/>
                  </a:lnTo>
                  <a:lnTo>
                    <a:pt x="14463" y="7031"/>
                  </a:lnTo>
                  <a:lnTo>
                    <a:pt x="16750" y="7031"/>
                  </a:lnTo>
                  <a:lnTo>
                    <a:pt x="16750" y="6163"/>
                  </a:lnTo>
                  <a:lnTo>
                    <a:pt x="16750" y="4746"/>
                  </a:lnTo>
                  <a:lnTo>
                    <a:pt x="16067" y="5427"/>
                  </a:lnTo>
                  <a:lnTo>
                    <a:pt x="14183" y="3556"/>
                  </a:lnTo>
                  <a:lnTo>
                    <a:pt x="13568" y="2941"/>
                  </a:lnTo>
                  <a:lnTo>
                    <a:pt x="13421" y="2794"/>
                  </a:lnTo>
                  <a:lnTo>
                    <a:pt x="13381" y="2754"/>
                  </a:lnTo>
                  <a:lnTo>
                    <a:pt x="13367" y="2727"/>
                  </a:lnTo>
                  <a:lnTo>
                    <a:pt x="13341" y="2754"/>
                  </a:lnTo>
                  <a:lnTo>
                    <a:pt x="13260" y="2834"/>
                  </a:lnTo>
                  <a:lnTo>
                    <a:pt x="12954" y="3142"/>
                  </a:lnTo>
                  <a:lnTo>
                    <a:pt x="11737" y="4358"/>
                  </a:lnTo>
                  <a:lnTo>
                    <a:pt x="10414" y="5681"/>
                  </a:lnTo>
                  <a:lnTo>
                    <a:pt x="10373" y="5721"/>
                  </a:lnTo>
                  <a:lnTo>
                    <a:pt x="10360" y="5721"/>
                  </a:lnTo>
                  <a:lnTo>
                    <a:pt x="10347" y="5708"/>
                  </a:lnTo>
                  <a:lnTo>
                    <a:pt x="10280" y="5641"/>
                  </a:lnTo>
                  <a:lnTo>
                    <a:pt x="10159" y="5521"/>
                  </a:lnTo>
                  <a:lnTo>
                    <a:pt x="9906" y="5267"/>
                  </a:lnTo>
                  <a:lnTo>
                    <a:pt x="9251" y="4598"/>
                  </a:lnTo>
                  <a:lnTo>
                    <a:pt x="7554" y="2914"/>
                  </a:lnTo>
                  <a:lnTo>
                    <a:pt x="6390" y="1738"/>
                  </a:lnTo>
                  <a:lnTo>
                    <a:pt x="6244" y="1604"/>
                  </a:lnTo>
                  <a:lnTo>
                    <a:pt x="6163" y="1524"/>
                  </a:lnTo>
                  <a:lnTo>
                    <a:pt x="6137" y="1484"/>
                  </a:lnTo>
                  <a:cubicBezTo>
                    <a:pt x="6123" y="1484"/>
                    <a:pt x="6110" y="1511"/>
                    <a:pt x="6096" y="1511"/>
                  </a:cubicBezTo>
                  <a:lnTo>
                    <a:pt x="5802" y="1805"/>
                  </a:lnTo>
                  <a:lnTo>
                    <a:pt x="5134" y="2474"/>
                  </a:lnTo>
                  <a:lnTo>
                    <a:pt x="4492" y="3115"/>
                  </a:lnTo>
                  <a:lnTo>
                    <a:pt x="4358" y="3249"/>
                  </a:lnTo>
                  <a:lnTo>
                    <a:pt x="4305" y="3315"/>
                  </a:lnTo>
                  <a:lnTo>
                    <a:pt x="4265" y="3342"/>
                  </a:lnTo>
                  <a:lnTo>
                    <a:pt x="4251" y="3342"/>
                  </a:lnTo>
                  <a:lnTo>
                    <a:pt x="4239" y="3329"/>
                  </a:lnTo>
                  <a:lnTo>
                    <a:pt x="3984" y="307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158;p64">
              <a:extLst>
                <a:ext uri="{FF2B5EF4-FFF2-40B4-BE49-F238E27FC236}">
                  <a16:creationId xmlns:a16="http://schemas.microsoft.com/office/drawing/2014/main" id="{1700B0C8-4509-4264-885C-A9773D863307}"/>
                </a:ext>
              </a:extLst>
            </p:cNvPr>
            <p:cNvSpPr/>
            <p:nvPr/>
          </p:nvSpPr>
          <p:spPr>
            <a:xfrm>
              <a:off x="866775" y="368425"/>
              <a:ext cx="193175" cy="257025"/>
            </a:xfrm>
            <a:custGeom>
              <a:avLst/>
              <a:gdLst/>
              <a:ahLst/>
              <a:cxnLst/>
              <a:rect l="l" t="t" r="r" b="b"/>
              <a:pathLst>
                <a:path w="7727" h="10281" extrusionOk="0">
                  <a:moveTo>
                    <a:pt x="54" y="1"/>
                  </a:moveTo>
                  <a:cubicBezTo>
                    <a:pt x="28" y="1"/>
                    <a:pt x="1" y="28"/>
                    <a:pt x="1" y="54"/>
                  </a:cubicBezTo>
                  <a:lnTo>
                    <a:pt x="1" y="10227"/>
                  </a:lnTo>
                  <a:cubicBezTo>
                    <a:pt x="1" y="10254"/>
                    <a:pt x="28" y="10280"/>
                    <a:pt x="54" y="10280"/>
                  </a:cubicBezTo>
                  <a:lnTo>
                    <a:pt x="7660" y="10280"/>
                  </a:lnTo>
                  <a:cubicBezTo>
                    <a:pt x="7700" y="10280"/>
                    <a:pt x="7727" y="10254"/>
                    <a:pt x="7727" y="10227"/>
                  </a:cubicBezTo>
                  <a:lnTo>
                    <a:pt x="7727" y="54"/>
                  </a:lnTo>
                  <a:cubicBezTo>
                    <a:pt x="7727" y="28"/>
                    <a:pt x="7700" y="1"/>
                    <a:pt x="766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159;p64">
              <a:extLst>
                <a:ext uri="{FF2B5EF4-FFF2-40B4-BE49-F238E27FC236}">
                  <a16:creationId xmlns:a16="http://schemas.microsoft.com/office/drawing/2014/main" id="{751DEBA6-1357-48ED-8E63-8C40871E635C}"/>
                </a:ext>
              </a:extLst>
            </p:cNvPr>
            <p:cNvSpPr/>
            <p:nvPr/>
          </p:nvSpPr>
          <p:spPr>
            <a:xfrm>
              <a:off x="973400" y="46400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096" y="1"/>
                  </a:moveTo>
                  <a:cubicBezTo>
                    <a:pt x="494" y="1"/>
                    <a:pt x="0" y="482"/>
                    <a:pt x="0" y="1097"/>
                  </a:cubicBezTo>
                  <a:cubicBezTo>
                    <a:pt x="0" y="1712"/>
                    <a:pt x="494" y="2207"/>
                    <a:pt x="1096" y="2207"/>
                  </a:cubicBezTo>
                  <a:cubicBezTo>
                    <a:pt x="1711" y="2207"/>
                    <a:pt x="2205" y="1712"/>
                    <a:pt x="2205" y="1097"/>
                  </a:cubicBezTo>
                  <a:cubicBezTo>
                    <a:pt x="2205" y="482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160;p64">
              <a:extLst>
                <a:ext uri="{FF2B5EF4-FFF2-40B4-BE49-F238E27FC236}">
                  <a16:creationId xmlns:a16="http://schemas.microsoft.com/office/drawing/2014/main" id="{01A2FAD9-D9CE-4457-B2F2-65B92218ACDD}"/>
                </a:ext>
              </a:extLst>
            </p:cNvPr>
            <p:cNvSpPr/>
            <p:nvPr/>
          </p:nvSpPr>
          <p:spPr>
            <a:xfrm>
              <a:off x="898200" y="53920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6" y="1"/>
                  </a:moveTo>
                  <a:cubicBezTo>
                    <a:pt x="495" y="1"/>
                    <a:pt x="0" y="495"/>
                    <a:pt x="0" y="1097"/>
                  </a:cubicBezTo>
                  <a:cubicBezTo>
                    <a:pt x="0" y="1712"/>
                    <a:pt x="495" y="2206"/>
                    <a:pt x="1096" y="2206"/>
                  </a:cubicBezTo>
                  <a:cubicBezTo>
                    <a:pt x="1711" y="2206"/>
                    <a:pt x="2206" y="1712"/>
                    <a:pt x="2206" y="1097"/>
                  </a:cubicBezTo>
                  <a:cubicBezTo>
                    <a:pt x="2206" y="495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161;p64">
              <a:extLst>
                <a:ext uri="{FF2B5EF4-FFF2-40B4-BE49-F238E27FC236}">
                  <a16:creationId xmlns:a16="http://schemas.microsoft.com/office/drawing/2014/main" id="{50CB35CD-F17D-4040-B02F-56258BA7D2E6}"/>
                </a:ext>
              </a:extLst>
            </p:cNvPr>
            <p:cNvSpPr/>
            <p:nvPr/>
          </p:nvSpPr>
          <p:spPr>
            <a:xfrm>
              <a:off x="898200" y="464000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096" y="1"/>
                  </a:moveTo>
                  <a:cubicBezTo>
                    <a:pt x="495" y="1"/>
                    <a:pt x="0" y="482"/>
                    <a:pt x="0" y="1097"/>
                  </a:cubicBezTo>
                  <a:cubicBezTo>
                    <a:pt x="0" y="1712"/>
                    <a:pt x="495" y="2207"/>
                    <a:pt x="1096" y="2207"/>
                  </a:cubicBezTo>
                  <a:cubicBezTo>
                    <a:pt x="1711" y="2207"/>
                    <a:pt x="2206" y="1712"/>
                    <a:pt x="2206" y="1097"/>
                  </a:cubicBezTo>
                  <a:cubicBezTo>
                    <a:pt x="2206" y="482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162;p64">
              <a:extLst>
                <a:ext uri="{FF2B5EF4-FFF2-40B4-BE49-F238E27FC236}">
                  <a16:creationId xmlns:a16="http://schemas.microsoft.com/office/drawing/2014/main" id="{FEA097AD-CEF2-4BAF-8C89-923569CCADCF}"/>
                </a:ext>
              </a:extLst>
            </p:cNvPr>
            <p:cNvSpPr/>
            <p:nvPr/>
          </p:nvSpPr>
          <p:spPr>
            <a:xfrm>
              <a:off x="973400" y="53920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096" y="1"/>
                  </a:moveTo>
                  <a:cubicBezTo>
                    <a:pt x="494" y="1"/>
                    <a:pt x="0" y="495"/>
                    <a:pt x="0" y="1097"/>
                  </a:cubicBezTo>
                  <a:cubicBezTo>
                    <a:pt x="0" y="1712"/>
                    <a:pt x="494" y="2206"/>
                    <a:pt x="1096" y="2206"/>
                  </a:cubicBezTo>
                  <a:cubicBezTo>
                    <a:pt x="1711" y="2206"/>
                    <a:pt x="2205" y="1712"/>
                    <a:pt x="2205" y="1097"/>
                  </a:cubicBezTo>
                  <a:cubicBezTo>
                    <a:pt x="2205" y="495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163;p64">
              <a:extLst>
                <a:ext uri="{FF2B5EF4-FFF2-40B4-BE49-F238E27FC236}">
                  <a16:creationId xmlns:a16="http://schemas.microsoft.com/office/drawing/2014/main" id="{422148E1-0C3D-491E-8E86-EC65AEA19C91}"/>
                </a:ext>
              </a:extLst>
            </p:cNvPr>
            <p:cNvSpPr/>
            <p:nvPr/>
          </p:nvSpPr>
          <p:spPr>
            <a:xfrm>
              <a:off x="898200" y="401850"/>
              <a:ext cx="130350" cy="36775"/>
            </a:xfrm>
            <a:custGeom>
              <a:avLst/>
              <a:gdLst/>
              <a:ahLst/>
              <a:cxnLst/>
              <a:rect l="l" t="t" r="r" b="b"/>
              <a:pathLst>
                <a:path w="5214" h="1471" extrusionOk="0">
                  <a:moveTo>
                    <a:pt x="0" y="1"/>
                  </a:moveTo>
                  <a:lnTo>
                    <a:pt x="0" y="1471"/>
                  </a:lnTo>
                  <a:lnTo>
                    <a:pt x="5213" y="1471"/>
                  </a:lnTo>
                  <a:lnTo>
                    <a:pt x="5213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164;p64">
              <a:extLst>
                <a:ext uri="{FF2B5EF4-FFF2-40B4-BE49-F238E27FC236}">
                  <a16:creationId xmlns:a16="http://schemas.microsoft.com/office/drawing/2014/main" id="{BD27DFA6-8BF3-434C-8D1B-88109A3E74F6}"/>
                </a:ext>
              </a:extLst>
            </p:cNvPr>
            <p:cNvSpPr/>
            <p:nvPr/>
          </p:nvSpPr>
          <p:spPr>
            <a:xfrm>
              <a:off x="987075" y="478050"/>
              <a:ext cx="27775" cy="26750"/>
            </a:xfrm>
            <a:custGeom>
              <a:avLst/>
              <a:gdLst/>
              <a:ahLst/>
              <a:cxnLst/>
              <a:rect l="l" t="t" r="r" b="b"/>
              <a:pathLst>
                <a:path w="1111" h="1070" extrusionOk="0">
                  <a:moveTo>
                    <a:pt x="177" y="1"/>
                  </a:moveTo>
                  <a:cubicBezTo>
                    <a:pt x="135" y="1"/>
                    <a:pt x="95" y="14"/>
                    <a:pt x="68" y="41"/>
                  </a:cubicBezTo>
                  <a:cubicBezTo>
                    <a:pt x="1" y="107"/>
                    <a:pt x="1" y="214"/>
                    <a:pt x="68" y="267"/>
                  </a:cubicBezTo>
                  <a:lnTo>
                    <a:pt x="322" y="535"/>
                  </a:lnTo>
                  <a:lnTo>
                    <a:pt x="68" y="802"/>
                  </a:lnTo>
                  <a:cubicBezTo>
                    <a:pt x="1" y="869"/>
                    <a:pt x="1" y="963"/>
                    <a:pt x="68" y="1030"/>
                  </a:cubicBezTo>
                  <a:cubicBezTo>
                    <a:pt x="95" y="1057"/>
                    <a:pt x="134" y="1069"/>
                    <a:pt x="175" y="1069"/>
                  </a:cubicBezTo>
                  <a:cubicBezTo>
                    <a:pt x="215" y="1069"/>
                    <a:pt x="255" y="1057"/>
                    <a:pt x="295" y="1030"/>
                  </a:cubicBezTo>
                  <a:lnTo>
                    <a:pt x="549" y="763"/>
                  </a:lnTo>
                  <a:lnTo>
                    <a:pt x="817" y="1030"/>
                  </a:lnTo>
                  <a:cubicBezTo>
                    <a:pt x="856" y="1057"/>
                    <a:pt x="897" y="1069"/>
                    <a:pt x="936" y="1069"/>
                  </a:cubicBezTo>
                  <a:cubicBezTo>
                    <a:pt x="977" y="1069"/>
                    <a:pt x="1017" y="1057"/>
                    <a:pt x="1043" y="1030"/>
                  </a:cubicBezTo>
                  <a:cubicBezTo>
                    <a:pt x="1111" y="963"/>
                    <a:pt x="1111" y="869"/>
                    <a:pt x="1043" y="802"/>
                  </a:cubicBezTo>
                  <a:lnTo>
                    <a:pt x="776" y="535"/>
                  </a:lnTo>
                  <a:lnTo>
                    <a:pt x="1043" y="267"/>
                  </a:lnTo>
                  <a:cubicBezTo>
                    <a:pt x="1111" y="214"/>
                    <a:pt x="1111" y="107"/>
                    <a:pt x="1043" y="41"/>
                  </a:cubicBezTo>
                  <a:cubicBezTo>
                    <a:pt x="1017" y="14"/>
                    <a:pt x="977" y="1"/>
                    <a:pt x="935" y="1"/>
                  </a:cubicBezTo>
                  <a:cubicBezTo>
                    <a:pt x="893" y="1"/>
                    <a:pt x="850" y="14"/>
                    <a:pt x="817" y="41"/>
                  </a:cubicBezTo>
                  <a:lnTo>
                    <a:pt x="549" y="308"/>
                  </a:lnTo>
                  <a:lnTo>
                    <a:pt x="295" y="41"/>
                  </a:lnTo>
                  <a:cubicBezTo>
                    <a:pt x="262" y="14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165;p64">
              <a:extLst>
                <a:ext uri="{FF2B5EF4-FFF2-40B4-BE49-F238E27FC236}">
                  <a16:creationId xmlns:a16="http://schemas.microsoft.com/office/drawing/2014/main" id="{67BDBB3B-1085-48F0-B899-4BC314C8F623}"/>
                </a:ext>
              </a:extLst>
            </p:cNvPr>
            <p:cNvSpPr/>
            <p:nvPr/>
          </p:nvSpPr>
          <p:spPr>
            <a:xfrm>
              <a:off x="911900" y="478050"/>
              <a:ext cx="27750" cy="26750"/>
            </a:xfrm>
            <a:custGeom>
              <a:avLst/>
              <a:gdLst/>
              <a:ahLst/>
              <a:cxnLst/>
              <a:rect l="l" t="t" r="r" b="b"/>
              <a:pathLst>
                <a:path w="1110" h="1070" extrusionOk="0">
                  <a:moveTo>
                    <a:pt x="173" y="1"/>
                  </a:moveTo>
                  <a:cubicBezTo>
                    <a:pt x="131" y="1"/>
                    <a:pt x="88" y="14"/>
                    <a:pt x="54" y="41"/>
                  </a:cubicBezTo>
                  <a:cubicBezTo>
                    <a:pt x="28" y="67"/>
                    <a:pt x="14" y="121"/>
                    <a:pt x="14" y="161"/>
                  </a:cubicBezTo>
                  <a:cubicBezTo>
                    <a:pt x="14" y="201"/>
                    <a:pt x="28" y="241"/>
                    <a:pt x="54" y="267"/>
                  </a:cubicBezTo>
                  <a:cubicBezTo>
                    <a:pt x="81" y="281"/>
                    <a:pt x="94" y="294"/>
                    <a:pt x="108" y="308"/>
                  </a:cubicBezTo>
                  <a:cubicBezTo>
                    <a:pt x="135" y="308"/>
                    <a:pt x="147" y="321"/>
                    <a:pt x="174" y="321"/>
                  </a:cubicBezTo>
                  <a:cubicBezTo>
                    <a:pt x="215" y="321"/>
                    <a:pt x="254" y="308"/>
                    <a:pt x="281" y="267"/>
                  </a:cubicBezTo>
                  <a:cubicBezTo>
                    <a:pt x="322" y="241"/>
                    <a:pt x="335" y="201"/>
                    <a:pt x="335" y="161"/>
                  </a:cubicBezTo>
                  <a:cubicBezTo>
                    <a:pt x="335" y="121"/>
                    <a:pt x="322" y="67"/>
                    <a:pt x="281" y="41"/>
                  </a:cubicBezTo>
                  <a:cubicBezTo>
                    <a:pt x="254" y="14"/>
                    <a:pt x="214" y="1"/>
                    <a:pt x="173" y="1"/>
                  </a:cubicBezTo>
                  <a:close/>
                  <a:moveTo>
                    <a:pt x="930" y="1"/>
                  </a:moveTo>
                  <a:cubicBezTo>
                    <a:pt x="890" y="1"/>
                    <a:pt x="849" y="14"/>
                    <a:pt x="816" y="41"/>
                  </a:cubicBezTo>
                  <a:lnTo>
                    <a:pt x="54" y="802"/>
                  </a:lnTo>
                  <a:cubicBezTo>
                    <a:pt x="1" y="869"/>
                    <a:pt x="1" y="963"/>
                    <a:pt x="54" y="1030"/>
                  </a:cubicBezTo>
                  <a:cubicBezTo>
                    <a:pt x="94" y="1057"/>
                    <a:pt x="135" y="1069"/>
                    <a:pt x="174" y="1069"/>
                  </a:cubicBezTo>
                  <a:cubicBezTo>
                    <a:pt x="215" y="1069"/>
                    <a:pt x="254" y="1057"/>
                    <a:pt x="281" y="1030"/>
                  </a:cubicBezTo>
                  <a:lnTo>
                    <a:pt x="1043" y="267"/>
                  </a:lnTo>
                  <a:cubicBezTo>
                    <a:pt x="1110" y="214"/>
                    <a:pt x="1110" y="107"/>
                    <a:pt x="1043" y="41"/>
                  </a:cubicBezTo>
                  <a:cubicBezTo>
                    <a:pt x="1010" y="14"/>
                    <a:pt x="970" y="1"/>
                    <a:pt x="930" y="1"/>
                  </a:cubicBezTo>
                  <a:close/>
                  <a:moveTo>
                    <a:pt x="921" y="749"/>
                  </a:moveTo>
                  <a:cubicBezTo>
                    <a:pt x="879" y="749"/>
                    <a:pt x="836" y="763"/>
                    <a:pt x="803" y="789"/>
                  </a:cubicBezTo>
                  <a:cubicBezTo>
                    <a:pt x="776" y="816"/>
                    <a:pt x="762" y="856"/>
                    <a:pt x="762" y="909"/>
                  </a:cubicBezTo>
                  <a:cubicBezTo>
                    <a:pt x="762" y="923"/>
                    <a:pt x="762" y="950"/>
                    <a:pt x="776" y="963"/>
                  </a:cubicBezTo>
                  <a:cubicBezTo>
                    <a:pt x="776" y="989"/>
                    <a:pt x="789" y="1003"/>
                    <a:pt x="803" y="1016"/>
                  </a:cubicBezTo>
                  <a:cubicBezTo>
                    <a:pt x="830" y="1030"/>
                    <a:pt x="842" y="1043"/>
                    <a:pt x="856" y="1057"/>
                  </a:cubicBezTo>
                  <a:cubicBezTo>
                    <a:pt x="883" y="1057"/>
                    <a:pt x="896" y="1069"/>
                    <a:pt x="923" y="1069"/>
                  </a:cubicBezTo>
                  <a:cubicBezTo>
                    <a:pt x="937" y="1069"/>
                    <a:pt x="963" y="1057"/>
                    <a:pt x="990" y="1057"/>
                  </a:cubicBezTo>
                  <a:lnTo>
                    <a:pt x="1030" y="1016"/>
                  </a:lnTo>
                  <a:cubicBezTo>
                    <a:pt x="1043" y="1003"/>
                    <a:pt x="1056" y="989"/>
                    <a:pt x="1070" y="963"/>
                  </a:cubicBezTo>
                  <a:cubicBezTo>
                    <a:pt x="1070" y="950"/>
                    <a:pt x="1083" y="923"/>
                    <a:pt x="1083" y="909"/>
                  </a:cubicBezTo>
                  <a:cubicBezTo>
                    <a:pt x="1083" y="856"/>
                    <a:pt x="1070" y="816"/>
                    <a:pt x="1030" y="789"/>
                  </a:cubicBezTo>
                  <a:cubicBezTo>
                    <a:pt x="1003" y="763"/>
                    <a:pt x="963" y="749"/>
                    <a:pt x="921" y="749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166;p64">
              <a:extLst>
                <a:ext uri="{FF2B5EF4-FFF2-40B4-BE49-F238E27FC236}">
                  <a16:creationId xmlns:a16="http://schemas.microsoft.com/office/drawing/2014/main" id="{499BA7B9-2877-4DDA-A3A0-4BE012EC06F2}"/>
                </a:ext>
              </a:extLst>
            </p:cNvPr>
            <p:cNvSpPr/>
            <p:nvPr/>
          </p:nvSpPr>
          <p:spPr>
            <a:xfrm>
              <a:off x="908225" y="549225"/>
              <a:ext cx="34775" cy="34775"/>
            </a:xfrm>
            <a:custGeom>
              <a:avLst/>
              <a:gdLst/>
              <a:ahLst/>
              <a:cxnLst/>
              <a:rect l="l" t="t" r="r" b="b"/>
              <a:pathLst>
                <a:path w="1391" h="1391" extrusionOk="0">
                  <a:moveTo>
                    <a:pt x="695" y="1"/>
                  </a:moveTo>
                  <a:cubicBezTo>
                    <a:pt x="615" y="1"/>
                    <a:pt x="535" y="67"/>
                    <a:pt x="535" y="161"/>
                  </a:cubicBezTo>
                  <a:lnTo>
                    <a:pt x="535" y="535"/>
                  </a:lnTo>
                  <a:lnTo>
                    <a:pt x="161" y="535"/>
                  </a:lnTo>
                  <a:cubicBezTo>
                    <a:pt x="81" y="535"/>
                    <a:pt x="0" y="616"/>
                    <a:pt x="0" y="696"/>
                  </a:cubicBezTo>
                  <a:cubicBezTo>
                    <a:pt x="0" y="789"/>
                    <a:pt x="81" y="856"/>
                    <a:pt x="161" y="856"/>
                  </a:cubicBezTo>
                  <a:lnTo>
                    <a:pt x="535" y="856"/>
                  </a:lnTo>
                  <a:lnTo>
                    <a:pt x="535" y="1230"/>
                  </a:lnTo>
                  <a:cubicBezTo>
                    <a:pt x="535" y="1323"/>
                    <a:pt x="615" y="1391"/>
                    <a:pt x="695" y="1391"/>
                  </a:cubicBezTo>
                  <a:cubicBezTo>
                    <a:pt x="789" y="1391"/>
                    <a:pt x="856" y="1323"/>
                    <a:pt x="856" y="1230"/>
                  </a:cubicBezTo>
                  <a:lnTo>
                    <a:pt x="856" y="856"/>
                  </a:lnTo>
                  <a:lnTo>
                    <a:pt x="1230" y="856"/>
                  </a:lnTo>
                  <a:cubicBezTo>
                    <a:pt x="1324" y="856"/>
                    <a:pt x="1390" y="789"/>
                    <a:pt x="1390" y="696"/>
                  </a:cubicBezTo>
                  <a:cubicBezTo>
                    <a:pt x="1390" y="616"/>
                    <a:pt x="1324" y="535"/>
                    <a:pt x="1230" y="535"/>
                  </a:cubicBezTo>
                  <a:lnTo>
                    <a:pt x="856" y="535"/>
                  </a:lnTo>
                  <a:lnTo>
                    <a:pt x="856" y="161"/>
                  </a:lnTo>
                  <a:cubicBezTo>
                    <a:pt x="856" y="67"/>
                    <a:pt x="789" y="1"/>
                    <a:pt x="69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167;p64">
              <a:extLst>
                <a:ext uri="{FF2B5EF4-FFF2-40B4-BE49-F238E27FC236}">
                  <a16:creationId xmlns:a16="http://schemas.microsoft.com/office/drawing/2014/main" id="{440AC960-9787-46BF-A21E-115D291E7EC0}"/>
                </a:ext>
              </a:extLst>
            </p:cNvPr>
            <p:cNvSpPr/>
            <p:nvPr/>
          </p:nvSpPr>
          <p:spPr>
            <a:xfrm>
              <a:off x="985750" y="554575"/>
              <a:ext cx="30450" cy="2407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61" y="1"/>
                  </a:moveTo>
                  <a:cubicBezTo>
                    <a:pt x="68" y="1"/>
                    <a:pt x="0" y="81"/>
                    <a:pt x="0" y="161"/>
                  </a:cubicBezTo>
                  <a:cubicBezTo>
                    <a:pt x="0" y="254"/>
                    <a:pt x="68" y="321"/>
                    <a:pt x="161" y="321"/>
                  </a:cubicBezTo>
                  <a:lnTo>
                    <a:pt x="1057" y="321"/>
                  </a:lnTo>
                  <a:cubicBezTo>
                    <a:pt x="1150" y="321"/>
                    <a:pt x="1217" y="254"/>
                    <a:pt x="1217" y="161"/>
                  </a:cubicBezTo>
                  <a:cubicBezTo>
                    <a:pt x="1217" y="81"/>
                    <a:pt x="1150" y="1"/>
                    <a:pt x="1057" y="1"/>
                  </a:cubicBezTo>
                  <a:close/>
                  <a:moveTo>
                    <a:pt x="161" y="642"/>
                  </a:moveTo>
                  <a:cubicBezTo>
                    <a:pt x="68" y="642"/>
                    <a:pt x="0" y="722"/>
                    <a:pt x="0" y="803"/>
                  </a:cubicBezTo>
                  <a:cubicBezTo>
                    <a:pt x="0" y="896"/>
                    <a:pt x="68" y="963"/>
                    <a:pt x="161" y="963"/>
                  </a:cubicBezTo>
                  <a:lnTo>
                    <a:pt x="1057" y="963"/>
                  </a:lnTo>
                  <a:cubicBezTo>
                    <a:pt x="1150" y="963"/>
                    <a:pt x="1217" y="896"/>
                    <a:pt x="1217" y="803"/>
                  </a:cubicBezTo>
                  <a:cubicBezTo>
                    <a:pt x="1217" y="722"/>
                    <a:pt x="1150" y="642"/>
                    <a:pt x="1057" y="642"/>
                  </a:cubicBezTo>
                  <a:close/>
                </a:path>
              </a:pathLst>
            </a:custGeom>
            <a:solidFill>
              <a:srgbClr val="9C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168;p64">
              <a:extLst>
                <a:ext uri="{FF2B5EF4-FFF2-40B4-BE49-F238E27FC236}">
                  <a16:creationId xmlns:a16="http://schemas.microsoft.com/office/drawing/2014/main" id="{6B5AAC51-F936-482C-A405-0EC278F858C6}"/>
                </a:ext>
              </a:extLst>
            </p:cNvPr>
            <p:cNvSpPr/>
            <p:nvPr/>
          </p:nvSpPr>
          <p:spPr>
            <a:xfrm>
              <a:off x="3169150" y="991950"/>
              <a:ext cx="81250" cy="123700"/>
            </a:xfrm>
            <a:custGeom>
              <a:avLst/>
              <a:gdLst/>
              <a:ahLst/>
              <a:cxnLst/>
              <a:rect l="l" t="t" r="r" b="b"/>
              <a:pathLst>
                <a:path w="3250" h="4948" extrusionOk="0">
                  <a:moveTo>
                    <a:pt x="2426" y="0"/>
                  </a:moveTo>
                  <a:cubicBezTo>
                    <a:pt x="2290" y="0"/>
                    <a:pt x="2006" y="1433"/>
                    <a:pt x="2006" y="1433"/>
                  </a:cubicBezTo>
                  <a:cubicBezTo>
                    <a:pt x="2006" y="1433"/>
                    <a:pt x="2006" y="16"/>
                    <a:pt x="1833" y="2"/>
                  </a:cubicBezTo>
                  <a:cubicBezTo>
                    <a:pt x="1832" y="2"/>
                    <a:pt x="1831" y="2"/>
                    <a:pt x="1830" y="2"/>
                  </a:cubicBezTo>
                  <a:cubicBezTo>
                    <a:pt x="1657" y="2"/>
                    <a:pt x="1539" y="1312"/>
                    <a:pt x="1539" y="1312"/>
                  </a:cubicBezTo>
                  <a:cubicBezTo>
                    <a:pt x="1539" y="1312"/>
                    <a:pt x="1301" y="162"/>
                    <a:pt x="1127" y="162"/>
                  </a:cubicBezTo>
                  <a:cubicBezTo>
                    <a:pt x="1126" y="162"/>
                    <a:pt x="1125" y="162"/>
                    <a:pt x="1124" y="162"/>
                  </a:cubicBezTo>
                  <a:cubicBezTo>
                    <a:pt x="937" y="176"/>
                    <a:pt x="1057" y="2381"/>
                    <a:pt x="1057" y="2381"/>
                  </a:cubicBezTo>
                  <a:cubicBezTo>
                    <a:pt x="1057" y="2381"/>
                    <a:pt x="472" y="2093"/>
                    <a:pt x="211" y="2093"/>
                  </a:cubicBezTo>
                  <a:cubicBezTo>
                    <a:pt x="153" y="2093"/>
                    <a:pt x="112" y="2107"/>
                    <a:pt x="95" y="2140"/>
                  </a:cubicBezTo>
                  <a:cubicBezTo>
                    <a:pt x="1" y="2341"/>
                    <a:pt x="1351" y="3825"/>
                    <a:pt x="1351" y="3825"/>
                  </a:cubicBezTo>
                  <a:lnTo>
                    <a:pt x="2434" y="4947"/>
                  </a:lnTo>
                  <a:lnTo>
                    <a:pt x="3249" y="3919"/>
                  </a:lnTo>
                  <a:lnTo>
                    <a:pt x="2554" y="3170"/>
                  </a:lnTo>
                  <a:cubicBezTo>
                    <a:pt x="2554" y="3170"/>
                    <a:pt x="3009" y="964"/>
                    <a:pt x="2808" y="830"/>
                  </a:cubicBezTo>
                  <a:cubicBezTo>
                    <a:pt x="2798" y="824"/>
                    <a:pt x="2787" y="820"/>
                    <a:pt x="2777" y="820"/>
                  </a:cubicBezTo>
                  <a:cubicBezTo>
                    <a:pt x="2584" y="820"/>
                    <a:pt x="2367" y="1940"/>
                    <a:pt x="2367" y="1940"/>
                  </a:cubicBezTo>
                  <a:cubicBezTo>
                    <a:pt x="2367" y="1940"/>
                    <a:pt x="2567" y="55"/>
                    <a:pt x="2434" y="2"/>
                  </a:cubicBezTo>
                  <a:cubicBezTo>
                    <a:pt x="2431" y="1"/>
                    <a:pt x="2429" y="0"/>
                    <a:pt x="2426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169;p64">
              <a:extLst>
                <a:ext uri="{FF2B5EF4-FFF2-40B4-BE49-F238E27FC236}">
                  <a16:creationId xmlns:a16="http://schemas.microsoft.com/office/drawing/2014/main" id="{019C287E-6AF8-41A7-8A4B-EDDAA945CB41}"/>
                </a:ext>
              </a:extLst>
            </p:cNvPr>
            <p:cNvSpPr/>
            <p:nvPr/>
          </p:nvSpPr>
          <p:spPr>
            <a:xfrm>
              <a:off x="3267400" y="1923300"/>
              <a:ext cx="59175" cy="84275"/>
            </a:xfrm>
            <a:custGeom>
              <a:avLst/>
              <a:gdLst/>
              <a:ahLst/>
              <a:cxnLst/>
              <a:rect l="l" t="t" r="r" b="b"/>
              <a:pathLst>
                <a:path w="2367" h="3371" extrusionOk="0">
                  <a:moveTo>
                    <a:pt x="1230" y="1"/>
                  </a:moveTo>
                  <a:lnTo>
                    <a:pt x="1" y="628"/>
                  </a:lnTo>
                  <a:lnTo>
                    <a:pt x="883" y="1685"/>
                  </a:lnTo>
                  <a:cubicBezTo>
                    <a:pt x="883" y="1685"/>
                    <a:pt x="375" y="3316"/>
                    <a:pt x="535" y="3369"/>
                  </a:cubicBezTo>
                  <a:cubicBezTo>
                    <a:pt x="538" y="3370"/>
                    <a:pt x="541" y="3371"/>
                    <a:pt x="545" y="3371"/>
                  </a:cubicBezTo>
                  <a:cubicBezTo>
                    <a:pt x="753" y="3371"/>
                    <a:pt x="2367" y="1551"/>
                    <a:pt x="2367" y="1551"/>
                  </a:cubicBezTo>
                  <a:lnTo>
                    <a:pt x="1230" y="1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170;p64">
              <a:extLst>
                <a:ext uri="{FF2B5EF4-FFF2-40B4-BE49-F238E27FC236}">
                  <a16:creationId xmlns:a16="http://schemas.microsoft.com/office/drawing/2014/main" id="{7032DFE3-0D70-4AA6-A1D7-12422C861D9B}"/>
                </a:ext>
              </a:extLst>
            </p:cNvPr>
            <p:cNvSpPr/>
            <p:nvPr/>
          </p:nvSpPr>
          <p:spPr>
            <a:xfrm>
              <a:off x="2974350" y="1949700"/>
              <a:ext cx="64850" cy="66825"/>
            </a:xfrm>
            <a:custGeom>
              <a:avLst/>
              <a:gdLst/>
              <a:ahLst/>
              <a:cxnLst/>
              <a:rect l="l" t="t" r="r" b="b"/>
              <a:pathLst>
                <a:path w="2594" h="2673" extrusionOk="0">
                  <a:moveTo>
                    <a:pt x="963" y="0"/>
                  </a:moveTo>
                  <a:lnTo>
                    <a:pt x="1230" y="1351"/>
                  </a:lnTo>
                  <a:cubicBezTo>
                    <a:pt x="1230" y="1351"/>
                    <a:pt x="1" y="2540"/>
                    <a:pt x="121" y="2661"/>
                  </a:cubicBezTo>
                  <a:cubicBezTo>
                    <a:pt x="128" y="2669"/>
                    <a:pt x="145" y="2672"/>
                    <a:pt x="170" y="2672"/>
                  </a:cubicBezTo>
                  <a:cubicBezTo>
                    <a:pt x="531" y="2672"/>
                    <a:pt x="2594" y="1939"/>
                    <a:pt x="2594" y="1939"/>
                  </a:cubicBezTo>
                  <a:lnTo>
                    <a:pt x="2339" y="27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171;p64">
              <a:extLst>
                <a:ext uri="{FF2B5EF4-FFF2-40B4-BE49-F238E27FC236}">
                  <a16:creationId xmlns:a16="http://schemas.microsoft.com/office/drawing/2014/main" id="{ADAE0B94-438D-4003-AACF-6D5183547B7F}"/>
                </a:ext>
              </a:extLst>
            </p:cNvPr>
            <p:cNvSpPr/>
            <p:nvPr/>
          </p:nvSpPr>
          <p:spPr>
            <a:xfrm>
              <a:off x="2906175" y="1045075"/>
              <a:ext cx="82900" cy="122025"/>
            </a:xfrm>
            <a:custGeom>
              <a:avLst/>
              <a:gdLst/>
              <a:ahLst/>
              <a:cxnLst/>
              <a:rect l="l" t="t" r="r" b="b"/>
              <a:pathLst>
                <a:path w="3316" h="4881" extrusionOk="0">
                  <a:moveTo>
                    <a:pt x="1373" y="1"/>
                  </a:moveTo>
                  <a:cubicBezTo>
                    <a:pt x="1370" y="1"/>
                    <a:pt x="1367" y="1"/>
                    <a:pt x="1364" y="3"/>
                  </a:cubicBezTo>
                  <a:cubicBezTo>
                    <a:pt x="1204" y="69"/>
                    <a:pt x="1484" y="1218"/>
                    <a:pt x="1484" y="1218"/>
                  </a:cubicBezTo>
                  <a:cubicBezTo>
                    <a:pt x="1484" y="1218"/>
                    <a:pt x="849" y="159"/>
                    <a:pt x="672" y="159"/>
                  </a:cubicBezTo>
                  <a:cubicBezTo>
                    <a:pt x="666" y="159"/>
                    <a:pt x="660" y="160"/>
                    <a:pt x="655" y="163"/>
                  </a:cubicBezTo>
                  <a:cubicBezTo>
                    <a:pt x="495" y="256"/>
                    <a:pt x="1124" y="1526"/>
                    <a:pt x="1124" y="1526"/>
                  </a:cubicBezTo>
                  <a:cubicBezTo>
                    <a:pt x="1124" y="1526"/>
                    <a:pt x="278" y="424"/>
                    <a:pt x="124" y="424"/>
                  </a:cubicBezTo>
                  <a:cubicBezTo>
                    <a:pt x="117" y="424"/>
                    <a:pt x="112" y="426"/>
                    <a:pt x="108" y="430"/>
                  </a:cubicBezTo>
                  <a:cubicBezTo>
                    <a:pt x="14" y="537"/>
                    <a:pt x="1017" y="2141"/>
                    <a:pt x="1017" y="2141"/>
                  </a:cubicBezTo>
                  <a:cubicBezTo>
                    <a:pt x="1017" y="2141"/>
                    <a:pt x="387" y="1313"/>
                    <a:pt x="182" y="1313"/>
                  </a:cubicBezTo>
                  <a:cubicBezTo>
                    <a:pt x="162" y="1313"/>
                    <a:pt x="146" y="1321"/>
                    <a:pt x="135" y="1339"/>
                  </a:cubicBezTo>
                  <a:cubicBezTo>
                    <a:pt x="1" y="1539"/>
                    <a:pt x="1391" y="3330"/>
                    <a:pt x="1391" y="3330"/>
                  </a:cubicBezTo>
                  <a:lnTo>
                    <a:pt x="1083" y="4307"/>
                  </a:lnTo>
                  <a:lnTo>
                    <a:pt x="2259" y="4881"/>
                  </a:lnTo>
                  <a:lnTo>
                    <a:pt x="2754" y="3384"/>
                  </a:lnTo>
                  <a:cubicBezTo>
                    <a:pt x="2754" y="3384"/>
                    <a:pt x="3316" y="1473"/>
                    <a:pt x="3155" y="1339"/>
                  </a:cubicBezTo>
                  <a:cubicBezTo>
                    <a:pt x="3141" y="1328"/>
                    <a:pt x="3125" y="1323"/>
                    <a:pt x="3106" y="1323"/>
                  </a:cubicBezTo>
                  <a:cubicBezTo>
                    <a:pt x="2890" y="1323"/>
                    <a:pt x="2393" y="1967"/>
                    <a:pt x="2393" y="1967"/>
                  </a:cubicBezTo>
                  <a:cubicBezTo>
                    <a:pt x="2393" y="1967"/>
                    <a:pt x="1553" y="1"/>
                    <a:pt x="1373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172;p64">
              <a:extLst>
                <a:ext uri="{FF2B5EF4-FFF2-40B4-BE49-F238E27FC236}">
                  <a16:creationId xmlns:a16="http://schemas.microsoft.com/office/drawing/2014/main" id="{BBFBF636-C971-4C76-92F6-1B9A2FA4DB2A}"/>
                </a:ext>
              </a:extLst>
            </p:cNvPr>
            <p:cNvSpPr/>
            <p:nvPr/>
          </p:nvSpPr>
          <p:spPr>
            <a:xfrm>
              <a:off x="2833350" y="1134325"/>
              <a:ext cx="245950" cy="197950"/>
            </a:xfrm>
            <a:custGeom>
              <a:avLst/>
              <a:gdLst/>
              <a:ahLst/>
              <a:cxnLst/>
              <a:rect l="l" t="t" r="r" b="b"/>
              <a:pathLst>
                <a:path w="9838" h="7918" extrusionOk="0">
                  <a:moveTo>
                    <a:pt x="3796" y="1"/>
                  </a:moveTo>
                  <a:cubicBezTo>
                    <a:pt x="3796" y="1"/>
                    <a:pt x="0" y="6404"/>
                    <a:pt x="1777" y="7593"/>
                  </a:cubicBezTo>
                  <a:cubicBezTo>
                    <a:pt x="2119" y="7824"/>
                    <a:pt x="2606" y="7918"/>
                    <a:pt x="3168" y="7918"/>
                  </a:cubicBezTo>
                  <a:cubicBezTo>
                    <a:pt x="5531" y="7918"/>
                    <a:pt x="9236" y="6270"/>
                    <a:pt x="9236" y="6270"/>
                  </a:cubicBezTo>
                  <a:lnTo>
                    <a:pt x="9838" y="1726"/>
                  </a:lnTo>
                  <a:lnTo>
                    <a:pt x="4090" y="5067"/>
                  </a:lnTo>
                  <a:lnTo>
                    <a:pt x="5867" y="817"/>
                  </a:lnTo>
                  <a:lnTo>
                    <a:pt x="3796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173;p64">
              <a:extLst>
                <a:ext uri="{FF2B5EF4-FFF2-40B4-BE49-F238E27FC236}">
                  <a16:creationId xmlns:a16="http://schemas.microsoft.com/office/drawing/2014/main" id="{F63BFF9E-44C6-4733-8BB7-BC72B6E7B858}"/>
                </a:ext>
              </a:extLst>
            </p:cNvPr>
            <p:cNvSpPr/>
            <p:nvPr/>
          </p:nvSpPr>
          <p:spPr>
            <a:xfrm>
              <a:off x="3023800" y="1154475"/>
              <a:ext cx="273375" cy="340775"/>
            </a:xfrm>
            <a:custGeom>
              <a:avLst/>
              <a:gdLst/>
              <a:ahLst/>
              <a:cxnLst/>
              <a:rect l="l" t="t" r="r" b="b"/>
              <a:pathLst>
                <a:path w="10935" h="13631" extrusionOk="0">
                  <a:moveTo>
                    <a:pt x="5582" y="0"/>
                  </a:moveTo>
                  <a:cubicBezTo>
                    <a:pt x="4828" y="0"/>
                    <a:pt x="4065" y="90"/>
                    <a:pt x="3530" y="291"/>
                  </a:cubicBezTo>
                  <a:cubicBezTo>
                    <a:pt x="1124" y="1187"/>
                    <a:pt x="1" y="3151"/>
                    <a:pt x="1" y="3151"/>
                  </a:cubicBezTo>
                  <a:lnTo>
                    <a:pt x="1150" y="5357"/>
                  </a:lnTo>
                  <a:cubicBezTo>
                    <a:pt x="1150" y="5357"/>
                    <a:pt x="2674" y="10904"/>
                    <a:pt x="3209" y="12869"/>
                  </a:cubicBezTo>
                  <a:cubicBezTo>
                    <a:pt x="3393" y="13539"/>
                    <a:pt x="3782" y="13631"/>
                    <a:pt x="3981" y="13631"/>
                  </a:cubicBezTo>
                  <a:cubicBezTo>
                    <a:pt x="4056" y="13631"/>
                    <a:pt x="4104" y="13618"/>
                    <a:pt x="4104" y="13618"/>
                  </a:cubicBezTo>
                  <a:lnTo>
                    <a:pt x="10935" y="10610"/>
                  </a:lnTo>
                  <a:lnTo>
                    <a:pt x="8529" y="3927"/>
                  </a:lnTo>
                  <a:lnTo>
                    <a:pt x="7459" y="211"/>
                  </a:lnTo>
                  <a:cubicBezTo>
                    <a:pt x="6965" y="76"/>
                    <a:pt x="6277" y="0"/>
                    <a:pt x="558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174;p64">
              <a:extLst>
                <a:ext uri="{FF2B5EF4-FFF2-40B4-BE49-F238E27FC236}">
                  <a16:creationId xmlns:a16="http://schemas.microsoft.com/office/drawing/2014/main" id="{65C17751-B6FD-436A-94B4-D11A4DCAF806}"/>
                </a:ext>
              </a:extLst>
            </p:cNvPr>
            <p:cNvSpPr/>
            <p:nvPr/>
          </p:nvSpPr>
          <p:spPr>
            <a:xfrm>
              <a:off x="2990050" y="1030425"/>
              <a:ext cx="32775" cy="75875"/>
            </a:xfrm>
            <a:custGeom>
              <a:avLst/>
              <a:gdLst/>
              <a:ahLst/>
              <a:cxnLst/>
              <a:rect l="l" t="t" r="r" b="b"/>
              <a:pathLst>
                <a:path w="1311" h="3035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1310" y="0"/>
                    <a:pt x="201" y="67"/>
                    <a:pt x="95" y="1002"/>
                  </a:cubicBezTo>
                  <a:cubicBezTo>
                    <a:pt x="0" y="1952"/>
                    <a:pt x="1110" y="3034"/>
                    <a:pt x="1110" y="3034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175;p64">
              <a:extLst>
                <a:ext uri="{FF2B5EF4-FFF2-40B4-BE49-F238E27FC236}">
                  <a16:creationId xmlns:a16="http://schemas.microsoft.com/office/drawing/2014/main" id="{2E11B7FD-C4F0-438F-97D4-95EAB1A36BDC}"/>
                </a:ext>
              </a:extLst>
            </p:cNvPr>
            <p:cNvSpPr/>
            <p:nvPr/>
          </p:nvSpPr>
          <p:spPr>
            <a:xfrm>
              <a:off x="3081950" y="1195500"/>
              <a:ext cx="51500" cy="129325"/>
            </a:xfrm>
            <a:custGeom>
              <a:avLst/>
              <a:gdLst/>
              <a:ahLst/>
              <a:cxnLst/>
              <a:rect l="l" t="t" r="r" b="b"/>
              <a:pathLst>
                <a:path w="2060" h="5173" extrusionOk="0">
                  <a:moveTo>
                    <a:pt x="1792" y="0"/>
                  </a:moveTo>
                  <a:lnTo>
                    <a:pt x="509" y="200"/>
                  </a:lnTo>
                  <a:lnTo>
                    <a:pt x="1" y="869"/>
                  </a:lnTo>
                  <a:lnTo>
                    <a:pt x="2059" y="5173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176;p64">
              <a:extLst>
                <a:ext uri="{FF2B5EF4-FFF2-40B4-BE49-F238E27FC236}">
                  <a16:creationId xmlns:a16="http://schemas.microsoft.com/office/drawing/2014/main" id="{85AC19AB-51BD-4A87-A195-1D3479239CBE}"/>
                </a:ext>
              </a:extLst>
            </p:cNvPr>
            <p:cNvSpPr/>
            <p:nvPr/>
          </p:nvSpPr>
          <p:spPr>
            <a:xfrm>
              <a:off x="3086275" y="1196825"/>
              <a:ext cx="47175" cy="128000"/>
            </a:xfrm>
            <a:custGeom>
              <a:avLst/>
              <a:gdLst/>
              <a:ahLst/>
              <a:cxnLst/>
              <a:rect l="l" t="t" r="r" b="b"/>
              <a:pathLst>
                <a:path w="1887" h="5120" extrusionOk="0">
                  <a:moveTo>
                    <a:pt x="416" y="1"/>
                  </a:moveTo>
                  <a:lnTo>
                    <a:pt x="1" y="803"/>
                  </a:lnTo>
                  <a:lnTo>
                    <a:pt x="550" y="1231"/>
                  </a:lnTo>
                  <a:lnTo>
                    <a:pt x="963" y="3195"/>
                  </a:lnTo>
                  <a:lnTo>
                    <a:pt x="1886" y="5120"/>
                  </a:lnTo>
                  <a:lnTo>
                    <a:pt x="1779" y="2968"/>
                  </a:lnTo>
                  <a:lnTo>
                    <a:pt x="830" y="1190"/>
                  </a:lnTo>
                  <a:lnTo>
                    <a:pt x="1138" y="308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177;p64">
              <a:extLst>
                <a:ext uri="{FF2B5EF4-FFF2-40B4-BE49-F238E27FC236}">
                  <a16:creationId xmlns:a16="http://schemas.microsoft.com/office/drawing/2014/main" id="{9F4DD931-06BD-4359-A4DA-798B6E2249BF}"/>
                </a:ext>
              </a:extLst>
            </p:cNvPr>
            <p:cNvSpPr/>
            <p:nvPr/>
          </p:nvSpPr>
          <p:spPr>
            <a:xfrm>
              <a:off x="3067575" y="1150350"/>
              <a:ext cx="69125" cy="73050"/>
            </a:xfrm>
            <a:custGeom>
              <a:avLst/>
              <a:gdLst/>
              <a:ahLst/>
              <a:cxnLst/>
              <a:rect l="l" t="t" r="r" b="b"/>
              <a:pathLst>
                <a:path w="2765" h="2922" extrusionOk="0">
                  <a:moveTo>
                    <a:pt x="2140" y="1"/>
                  </a:moveTo>
                  <a:cubicBezTo>
                    <a:pt x="2135" y="1"/>
                    <a:pt x="2131" y="1"/>
                    <a:pt x="2126" y="1"/>
                  </a:cubicBezTo>
                  <a:cubicBezTo>
                    <a:pt x="1364" y="69"/>
                    <a:pt x="1003" y="456"/>
                    <a:pt x="1003" y="456"/>
                  </a:cubicBezTo>
                  <a:lnTo>
                    <a:pt x="415" y="884"/>
                  </a:lnTo>
                  <a:cubicBezTo>
                    <a:pt x="415" y="884"/>
                    <a:pt x="0" y="978"/>
                    <a:pt x="95" y="1860"/>
                  </a:cubicBezTo>
                  <a:cubicBezTo>
                    <a:pt x="151" y="2391"/>
                    <a:pt x="329" y="2922"/>
                    <a:pt x="595" y="2922"/>
                  </a:cubicBezTo>
                  <a:cubicBezTo>
                    <a:pt x="764" y="2922"/>
                    <a:pt x="970" y="2707"/>
                    <a:pt x="1203" y="2140"/>
                  </a:cubicBezTo>
                  <a:cubicBezTo>
                    <a:pt x="1203" y="2140"/>
                    <a:pt x="1670" y="2663"/>
                    <a:pt x="2081" y="2663"/>
                  </a:cubicBezTo>
                  <a:cubicBezTo>
                    <a:pt x="2162" y="2663"/>
                    <a:pt x="2241" y="2643"/>
                    <a:pt x="2313" y="2595"/>
                  </a:cubicBezTo>
                  <a:cubicBezTo>
                    <a:pt x="2764" y="2290"/>
                    <a:pt x="2663" y="1"/>
                    <a:pt x="214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178;p64">
              <a:extLst>
                <a:ext uri="{FF2B5EF4-FFF2-40B4-BE49-F238E27FC236}">
                  <a16:creationId xmlns:a16="http://schemas.microsoft.com/office/drawing/2014/main" id="{5A3E0C3D-0F43-4F17-B11C-AE2E2C2159A7}"/>
                </a:ext>
              </a:extLst>
            </p:cNvPr>
            <p:cNvSpPr/>
            <p:nvPr/>
          </p:nvSpPr>
          <p:spPr>
            <a:xfrm>
              <a:off x="2995750" y="1023775"/>
              <a:ext cx="145325" cy="171700"/>
            </a:xfrm>
            <a:custGeom>
              <a:avLst/>
              <a:gdLst/>
              <a:ahLst/>
              <a:cxnLst/>
              <a:rect l="l" t="t" r="r" b="b"/>
              <a:pathLst>
                <a:path w="5813" h="6868" extrusionOk="0">
                  <a:moveTo>
                    <a:pt x="2657" y="0"/>
                  </a:moveTo>
                  <a:cubicBezTo>
                    <a:pt x="2510" y="0"/>
                    <a:pt x="2351" y="17"/>
                    <a:pt x="2178" y="53"/>
                  </a:cubicBezTo>
                  <a:cubicBezTo>
                    <a:pt x="0" y="520"/>
                    <a:pt x="882" y="3434"/>
                    <a:pt x="1096" y="4129"/>
                  </a:cubicBezTo>
                  <a:cubicBezTo>
                    <a:pt x="1419" y="5202"/>
                    <a:pt x="2259" y="5588"/>
                    <a:pt x="2904" y="5588"/>
                  </a:cubicBezTo>
                  <a:cubicBezTo>
                    <a:pt x="3007" y="5588"/>
                    <a:pt x="3104" y="5578"/>
                    <a:pt x="3194" y="5560"/>
                  </a:cubicBezTo>
                  <a:lnTo>
                    <a:pt x="3381" y="6335"/>
                  </a:lnTo>
                  <a:cubicBezTo>
                    <a:pt x="3381" y="6335"/>
                    <a:pt x="3509" y="6868"/>
                    <a:pt x="3984" y="6868"/>
                  </a:cubicBezTo>
                  <a:cubicBezTo>
                    <a:pt x="4041" y="6868"/>
                    <a:pt x="4103" y="6860"/>
                    <a:pt x="4171" y="6843"/>
                  </a:cubicBezTo>
                  <a:cubicBezTo>
                    <a:pt x="5012" y="6615"/>
                    <a:pt x="5079" y="5720"/>
                    <a:pt x="5079" y="5720"/>
                  </a:cubicBezTo>
                  <a:lnTo>
                    <a:pt x="4759" y="3113"/>
                  </a:lnTo>
                  <a:lnTo>
                    <a:pt x="4759" y="3113"/>
                  </a:lnTo>
                  <a:cubicBezTo>
                    <a:pt x="4759" y="3113"/>
                    <a:pt x="4767" y="3113"/>
                    <a:pt x="4783" y="3113"/>
                  </a:cubicBezTo>
                  <a:cubicBezTo>
                    <a:pt x="4942" y="3113"/>
                    <a:pt x="5812" y="3080"/>
                    <a:pt x="5654" y="2338"/>
                  </a:cubicBezTo>
                  <a:cubicBezTo>
                    <a:pt x="5583" y="1991"/>
                    <a:pt x="5368" y="1854"/>
                    <a:pt x="5134" y="1854"/>
                  </a:cubicBezTo>
                  <a:cubicBezTo>
                    <a:pt x="4880" y="1854"/>
                    <a:pt x="4604" y="2015"/>
                    <a:pt x="4465" y="2245"/>
                  </a:cubicBezTo>
                  <a:cubicBezTo>
                    <a:pt x="4465" y="2245"/>
                    <a:pt x="4374" y="0"/>
                    <a:pt x="2657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179;p64">
              <a:extLst>
                <a:ext uri="{FF2B5EF4-FFF2-40B4-BE49-F238E27FC236}">
                  <a16:creationId xmlns:a16="http://schemas.microsoft.com/office/drawing/2014/main" id="{6ABD6920-35D5-4998-9053-C49F35B05BED}"/>
                </a:ext>
              </a:extLst>
            </p:cNvPr>
            <p:cNvSpPr/>
            <p:nvPr/>
          </p:nvSpPr>
          <p:spPr>
            <a:xfrm>
              <a:off x="3028150" y="1087025"/>
              <a:ext cx="13075" cy="11450"/>
            </a:xfrm>
            <a:custGeom>
              <a:avLst/>
              <a:gdLst/>
              <a:ahLst/>
              <a:cxnLst/>
              <a:rect l="l" t="t" r="r" b="b"/>
              <a:pathLst>
                <a:path w="523" h="458" extrusionOk="0">
                  <a:moveTo>
                    <a:pt x="262" y="1"/>
                  </a:moveTo>
                  <a:cubicBezTo>
                    <a:pt x="233" y="1"/>
                    <a:pt x="203" y="8"/>
                    <a:pt x="175" y="22"/>
                  </a:cubicBezTo>
                  <a:cubicBezTo>
                    <a:pt x="54" y="75"/>
                    <a:pt x="0" y="209"/>
                    <a:pt x="54" y="316"/>
                  </a:cubicBezTo>
                  <a:cubicBezTo>
                    <a:pt x="93" y="405"/>
                    <a:pt x="176" y="457"/>
                    <a:pt x="260" y="457"/>
                  </a:cubicBezTo>
                  <a:cubicBezTo>
                    <a:pt x="290" y="457"/>
                    <a:pt x="320" y="451"/>
                    <a:pt x="348" y="436"/>
                  </a:cubicBezTo>
                  <a:cubicBezTo>
                    <a:pt x="469" y="383"/>
                    <a:pt x="522" y="249"/>
                    <a:pt x="469" y="142"/>
                  </a:cubicBezTo>
                  <a:cubicBezTo>
                    <a:pt x="429" y="53"/>
                    <a:pt x="346" y="1"/>
                    <a:pt x="26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180;p64">
              <a:extLst>
                <a:ext uri="{FF2B5EF4-FFF2-40B4-BE49-F238E27FC236}">
                  <a16:creationId xmlns:a16="http://schemas.microsoft.com/office/drawing/2014/main" id="{B2BBDABB-72BD-4167-8BA9-5E2A8FEB9844}"/>
                </a:ext>
              </a:extLst>
            </p:cNvPr>
            <p:cNvSpPr/>
            <p:nvPr/>
          </p:nvSpPr>
          <p:spPr>
            <a:xfrm>
              <a:off x="3054550" y="1079675"/>
              <a:ext cx="13050" cy="11300"/>
            </a:xfrm>
            <a:custGeom>
              <a:avLst/>
              <a:gdLst/>
              <a:ahLst/>
              <a:cxnLst/>
              <a:rect l="l" t="t" r="r" b="b"/>
              <a:pathLst>
                <a:path w="522" h="452" extrusionOk="0">
                  <a:moveTo>
                    <a:pt x="264" y="1"/>
                  </a:moveTo>
                  <a:cubicBezTo>
                    <a:pt x="233" y="1"/>
                    <a:pt x="203" y="7"/>
                    <a:pt x="174" y="22"/>
                  </a:cubicBezTo>
                  <a:cubicBezTo>
                    <a:pt x="54" y="62"/>
                    <a:pt x="1" y="196"/>
                    <a:pt x="54" y="316"/>
                  </a:cubicBezTo>
                  <a:cubicBezTo>
                    <a:pt x="94" y="406"/>
                    <a:pt x="180" y="451"/>
                    <a:pt x="265" y="451"/>
                  </a:cubicBezTo>
                  <a:cubicBezTo>
                    <a:pt x="293" y="451"/>
                    <a:pt x="322" y="446"/>
                    <a:pt x="348" y="436"/>
                  </a:cubicBezTo>
                  <a:cubicBezTo>
                    <a:pt x="468" y="383"/>
                    <a:pt x="521" y="249"/>
                    <a:pt x="468" y="128"/>
                  </a:cubicBezTo>
                  <a:cubicBezTo>
                    <a:pt x="429" y="50"/>
                    <a:pt x="347" y="1"/>
                    <a:pt x="264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181;p64">
              <a:extLst>
                <a:ext uri="{FF2B5EF4-FFF2-40B4-BE49-F238E27FC236}">
                  <a16:creationId xmlns:a16="http://schemas.microsoft.com/office/drawing/2014/main" id="{00325185-CDE2-4FD8-8196-9C47D4B870E4}"/>
                </a:ext>
              </a:extLst>
            </p:cNvPr>
            <p:cNvSpPr/>
            <p:nvPr/>
          </p:nvSpPr>
          <p:spPr>
            <a:xfrm>
              <a:off x="2996850" y="1105975"/>
              <a:ext cx="33325" cy="28825"/>
            </a:xfrm>
            <a:custGeom>
              <a:avLst/>
              <a:gdLst/>
              <a:ahLst/>
              <a:cxnLst/>
              <a:rect l="l" t="t" r="r" b="b"/>
              <a:pathLst>
                <a:path w="1333" h="1153" extrusionOk="0">
                  <a:moveTo>
                    <a:pt x="639" y="1"/>
                  </a:moveTo>
                  <a:cubicBezTo>
                    <a:pt x="345" y="1"/>
                    <a:pt x="0" y="107"/>
                    <a:pt x="63" y="627"/>
                  </a:cubicBezTo>
                  <a:cubicBezTo>
                    <a:pt x="108" y="1035"/>
                    <a:pt x="343" y="1152"/>
                    <a:pt x="599" y="1152"/>
                  </a:cubicBezTo>
                  <a:cubicBezTo>
                    <a:pt x="946" y="1152"/>
                    <a:pt x="1332" y="935"/>
                    <a:pt x="1332" y="935"/>
                  </a:cubicBezTo>
                  <a:lnTo>
                    <a:pt x="1026" y="53"/>
                  </a:lnTo>
                  <a:cubicBezTo>
                    <a:pt x="1026" y="53"/>
                    <a:pt x="845" y="1"/>
                    <a:pt x="639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182;p64">
              <a:extLst>
                <a:ext uri="{FF2B5EF4-FFF2-40B4-BE49-F238E27FC236}">
                  <a16:creationId xmlns:a16="http://schemas.microsoft.com/office/drawing/2014/main" id="{7A99BC10-44E8-4D7B-9278-5839BD642CA6}"/>
                </a:ext>
              </a:extLst>
            </p:cNvPr>
            <p:cNvSpPr/>
            <p:nvPr/>
          </p:nvSpPr>
          <p:spPr>
            <a:xfrm>
              <a:off x="3047200" y="1085900"/>
              <a:ext cx="6050" cy="21400"/>
            </a:xfrm>
            <a:custGeom>
              <a:avLst/>
              <a:gdLst/>
              <a:ahLst/>
              <a:cxnLst/>
              <a:rect l="l" t="t" r="r" b="b"/>
              <a:pathLst>
                <a:path w="242" h="856" extrusionOk="0">
                  <a:moveTo>
                    <a:pt x="40" y="0"/>
                  </a:moveTo>
                  <a:cubicBezTo>
                    <a:pt x="13" y="0"/>
                    <a:pt x="1" y="27"/>
                    <a:pt x="1" y="54"/>
                  </a:cubicBezTo>
                  <a:cubicBezTo>
                    <a:pt x="27" y="254"/>
                    <a:pt x="27" y="414"/>
                    <a:pt x="27" y="535"/>
                  </a:cubicBezTo>
                  <a:cubicBezTo>
                    <a:pt x="13" y="669"/>
                    <a:pt x="13" y="762"/>
                    <a:pt x="67" y="815"/>
                  </a:cubicBezTo>
                  <a:cubicBezTo>
                    <a:pt x="94" y="842"/>
                    <a:pt x="134" y="856"/>
                    <a:pt x="174" y="856"/>
                  </a:cubicBezTo>
                  <a:lnTo>
                    <a:pt x="201" y="856"/>
                  </a:lnTo>
                  <a:cubicBezTo>
                    <a:pt x="214" y="856"/>
                    <a:pt x="241" y="829"/>
                    <a:pt x="241" y="802"/>
                  </a:cubicBezTo>
                  <a:cubicBezTo>
                    <a:pt x="241" y="776"/>
                    <a:pt x="214" y="762"/>
                    <a:pt x="188" y="762"/>
                  </a:cubicBezTo>
                  <a:cubicBezTo>
                    <a:pt x="161" y="762"/>
                    <a:pt x="134" y="762"/>
                    <a:pt x="134" y="749"/>
                  </a:cubicBezTo>
                  <a:cubicBezTo>
                    <a:pt x="108" y="735"/>
                    <a:pt x="108" y="642"/>
                    <a:pt x="108" y="535"/>
                  </a:cubicBezTo>
                  <a:cubicBezTo>
                    <a:pt x="120" y="414"/>
                    <a:pt x="120" y="241"/>
                    <a:pt x="94" y="40"/>
                  </a:cubicBezTo>
                  <a:cubicBezTo>
                    <a:pt x="94" y="13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183;p64">
              <a:extLst>
                <a:ext uri="{FF2B5EF4-FFF2-40B4-BE49-F238E27FC236}">
                  <a16:creationId xmlns:a16="http://schemas.microsoft.com/office/drawing/2014/main" id="{136AA4F6-8318-460E-99A8-09A2548516FA}"/>
                </a:ext>
              </a:extLst>
            </p:cNvPr>
            <p:cNvSpPr/>
            <p:nvPr/>
          </p:nvSpPr>
          <p:spPr>
            <a:xfrm>
              <a:off x="3051875" y="1108525"/>
              <a:ext cx="25075" cy="26850"/>
            </a:xfrm>
            <a:custGeom>
              <a:avLst/>
              <a:gdLst/>
              <a:ahLst/>
              <a:cxnLst/>
              <a:rect l="l" t="t" r="r" b="b"/>
              <a:pathLst>
                <a:path w="1003" h="1074" extrusionOk="0">
                  <a:moveTo>
                    <a:pt x="432" y="0"/>
                  </a:moveTo>
                  <a:cubicBezTo>
                    <a:pt x="331" y="0"/>
                    <a:pt x="247" y="32"/>
                    <a:pt x="188" y="97"/>
                  </a:cubicBezTo>
                  <a:cubicBezTo>
                    <a:pt x="27" y="258"/>
                    <a:pt x="1" y="592"/>
                    <a:pt x="134" y="1047"/>
                  </a:cubicBezTo>
                  <a:cubicBezTo>
                    <a:pt x="134" y="1060"/>
                    <a:pt x="147" y="1074"/>
                    <a:pt x="174" y="1074"/>
                  </a:cubicBezTo>
                  <a:lnTo>
                    <a:pt x="188" y="1074"/>
                  </a:lnTo>
                  <a:cubicBezTo>
                    <a:pt x="215" y="1060"/>
                    <a:pt x="227" y="1047"/>
                    <a:pt x="215" y="1020"/>
                  </a:cubicBezTo>
                  <a:cubicBezTo>
                    <a:pt x="108" y="605"/>
                    <a:pt x="121" y="284"/>
                    <a:pt x="241" y="165"/>
                  </a:cubicBezTo>
                  <a:cubicBezTo>
                    <a:pt x="291" y="115"/>
                    <a:pt x="356" y="91"/>
                    <a:pt x="434" y="91"/>
                  </a:cubicBezTo>
                  <a:cubicBezTo>
                    <a:pt x="565" y="91"/>
                    <a:pt x="735" y="159"/>
                    <a:pt x="936" y="284"/>
                  </a:cubicBezTo>
                  <a:cubicBezTo>
                    <a:pt x="940" y="288"/>
                    <a:pt x="945" y="290"/>
                    <a:pt x="951" y="290"/>
                  </a:cubicBezTo>
                  <a:cubicBezTo>
                    <a:pt x="964" y="290"/>
                    <a:pt x="980" y="281"/>
                    <a:pt x="990" y="272"/>
                  </a:cubicBezTo>
                  <a:cubicBezTo>
                    <a:pt x="1003" y="245"/>
                    <a:pt x="1003" y="218"/>
                    <a:pt x="976" y="204"/>
                  </a:cubicBezTo>
                  <a:cubicBezTo>
                    <a:pt x="769" y="69"/>
                    <a:pt x="581" y="0"/>
                    <a:pt x="43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184;p64">
              <a:extLst>
                <a:ext uri="{FF2B5EF4-FFF2-40B4-BE49-F238E27FC236}">
                  <a16:creationId xmlns:a16="http://schemas.microsoft.com/office/drawing/2014/main" id="{85CF9C7C-7FD9-4939-BE6A-C2D0EB5DEA83}"/>
                </a:ext>
              </a:extLst>
            </p:cNvPr>
            <p:cNvSpPr/>
            <p:nvPr/>
          </p:nvSpPr>
          <p:spPr>
            <a:xfrm>
              <a:off x="3017800" y="1110275"/>
              <a:ext cx="7025" cy="17075"/>
            </a:xfrm>
            <a:custGeom>
              <a:avLst/>
              <a:gdLst/>
              <a:ahLst/>
              <a:cxnLst/>
              <a:rect l="l" t="t" r="r" b="b"/>
              <a:pathLst>
                <a:path w="281" h="683" extrusionOk="0">
                  <a:moveTo>
                    <a:pt x="40" y="1"/>
                  </a:moveTo>
                  <a:cubicBezTo>
                    <a:pt x="13" y="1"/>
                    <a:pt x="0" y="27"/>
                    <a:pt x="0" y="54"/>
                  </a:cubicBezTo>
                  <a:cubicBezTo>
                    <a:pt x="40" y="255"/>
                    <a:pt x="107" y="455"/>
                    <a:pt x="188" y="656"/>
                  </a:cubicBezTo>
                  <a:cubicBezTo>
                    <a:pt x="200" y="669"/>
                    <a:pt x="214" y="683"/>
                    <a:pt x="227" y="683"/>
                  </a:cubicBezTo>
                  <a:cubicBezTo>
                    <a:pt x="241" y="683"/>
                    <a:pt x="241" y="683"/>
                    <a:pt x="241" y="669"/>
                  </a:cubicBezTo>
                  <a:cubicBezTo>
                    <a:pt x="268" y="669"/>
                    <a:pt x="281" y="642"/>
                    <a:pt x="268" y="615"/>
                  </a:cubicBezTo>
                  <a:cubicBezTo>
                    <a:pt x="188" y="428"/>
                    <a:pt x="134" y="228"/>
                    <a:pt x="93" y="41"/>
                  </a:cubicBezTo>
                  <a:cubicBezTo>
                    <a:pt x="81" y="14"/>
                    <a:pt x="54" y="1"/>
                    <a:pt x="4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185;p64">
              <a:extLst>
                <a:ext uri="{FF2B5EF4-FFF2-40B4-BE49-F238E27FC236}">
                  <a16:creationId xmlns:a16="http://schemas.microsoft.com/office/drawing/2014/main" id="{CD0908BC-71D9-4029-8DD7-F07A759C459C}"/>
                </a:ext>
              </a:extLst>
            </p:cNvPr>
            <p:cNvSpPr/>
            <p:nvPr/>
          </p:nvSpPr>
          <p:spPr>
            <a:xfrm>
              <a:off x="3010775" y="1116950"/>
              <a:ext cx="10400" cy="3725"/>
            </a:xfrm>
            <a:custGeom>
              <a:avLst/>
              <a:gdLst/>
              <a:ahLst/>
              <a:cxnLst/>
              <a:rect l="l" t="t" r="r" b="b"/>
              <a:pathLst>
                <a:path w="416" h="149" extrusionOk="0">
                  <a:moveTo>
                    <a:pt x="348" y="1"/>
                  </a:moveTo>
                  <a:lnTo>
                    <a:pt x="41" y="54"/>
                  </a:lnTo>
                  <a:cubicBezTo>
                    <a:pt x="14" y="54"/>
                    <a:pt x="0" y="81"/>
                    <a:pt x="0" y="108"/>
                  </a:cubicBezTo>
                  <a:cubicBezTo>
                    <a:pt x="0" y="135"/>
                    <a:pt x="27" y="148"/>
                    <a:pt x="41" y="148"/>
                  </a:cubicBezTo>
                  <a:lnTo>
                    <a:pt x="54" y="148"/>
                  </a:lnTo>
                  <a:lnTo>
                    <a:pt x="374" y="95"/>
                  </a:lnTo>
                  <a:cubicBezTo>
                    <a:pt x="388" y="95"/>
                    <a:pt x="415" y="68"/>
                    <a:pt x="401" y="41"/>
                  </a:cubicBezTo>
                  <a:cubicBezTo>
                    <a:pt x="401" y="15"/>
                    <a:pt x="374" y="1"/>
                    <a:pt x="348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186;p64">
              <a:extLst>
                <a:ext uri="{FF2B5EF4-FFF2-40B4-BE49-F238E27FC236}">
                  <a16:creationId xmlns:a16="http://schemas.microsoft.com/office/drawing/2014/main" id="{C0808FC6-9730-4087-A14B-3FE7DCE8777B}"/>
                </a:ext>
              </a:extLst>
            </p:cNvPr>
            <p:cNvSpPr/>
            <p:nvPr/>
          </p:nvSpPr>
          <p:spPr>
            <a:xfrm>
              <a:off x="3113700" y="1077475"/>
              <a:ext cx="14400" cy="14775"/>
            </a:xfrm>
            <a:custGeom>
              <a:avLst/>
              <a:gdLst/>
              <a:ahLst/>
              <a:cxnLst/>
              <a:rect l="l" t="t" r="r" b="b"/>
              <a:pathLst>
                <a:path w="576" h="591" extrusionOk="0">
                  <a:moveTo>
                    <a:pt x="482" y="1"/>
                  </a:moveTo>
                  <a:cubicBezTo>
                    <a:pt x="360" y="1"/>
                    <a:pt x="230" y="54"/>
                    <a:pt x="134" y="150"/>
                  </a:cubicBezTo>
                  <a:cubicBezTo>
                    <a:pt x="41" y="257"/>
                    <a:pt x="0" y="404"/>
                    <a:pt x="27" y="551"/>
                  </a:cubicBezTo>
                  <a:cubicBezTo>
                    <a:pt x="41" y="564"/>
                    <a:pt x="53" y="591"/>
                    <a:pt x="80" y="591"/>
                  </a:cubicBezTo>
                  <a:lnTo>
                    <a:pt x="80" y="578"/>
                  </a:lnTo>
                  <a:cubicBezTo>
                    <a:pt x="107" y="578"/>
                    <a:pt x="121" y="551"/>
                    <a:pt x="121" y="524"/>
                  </a:cubicBezTo>
                  <a:cubicBezTo>
                    <a:pt x="94" y="417"/>
                    <a:pt x="134" y="297"/>
                    <a:pt x="201" y="204"/>
                  </a:cubicBezTo>
                  <a:cubicBezTo>
                    <a:pt x="271" y="134"/>
                    <a:pt x="371" y="94"/>
                    <a:pt x="475" y="94"/>
                  </a:cubicBezTo>
                  <a:cubicBezTo>
                    <a:pt x="491" y="94"/>
                    <a:pt x="506" y="95"/>
                    <a:pt x="522" y="97"/>
                  </a:cubicBezTo>
                  <a:cubicBezTo>
                    <a:pt x="549" y="97"/>
                    <a:pt x="561" y="83"/>
                    <a:pt x="561" y="56"/>
                  </a:cubicBezTo>
                  <a:cubicBezTo>
                    <a:pt x="575" y="29"/>
                    <a:pt x="549" y="3"/>
                    <a:pt x="522" y="3"/>
                  </a:cubicBezTo>
                  <a:cubicBezTo>
                    <a:pt x="509" y="1"/>
                    <a:pt x="496" y="1"/>
                    <a:pt x="48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187;p64">
              <a:extLst>
                <a:ext uri="{FF2B5EF4-FFF2-40B4-BE49-F238E27FC236}">
                  <a16:creationId xmlns:a16="http://schemas.microsoft.com/office/drawing/2014/main" id="{AA81484D-0174-4536-B3C8-E1C8C86609DF}"/>
                </a:ext>
              </a:extLst>
            </p:cNvPr>
            <p:cNvSpPr/>
            <p:nvPr/>
          </p:nvSpPr>
          <p:spPr>
            <a:xfrm>
              <a:off x="3116050" y="1082325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53" y="0"/>
                  </a:moveTo>
                  <a:cubicBezTo>
                    <a:pt x="38" y="0"/>
                    <a:pt x="21" y="7"/>
                    <a:pt x="13" y="22"/>
                  </a:cubicBezTo>
                  <a:cubicBezTo>
                    <a:pt x="0" y="36"/>
                    <a:pt x="13" y="63"/>
                    <a:pt x="27" y="90"/>
                  </a:cubicBezTo>
                  <a:lnTo>
                    <a:pt x="214" y="223"/>
                  </a:lnTo>
                  <a:lnTo>
                    <a:pt x="241" y="223"/>
                  </a:lnTo>
                  <a:cubicBezTo>
                    <a:pt x="254" y="223"/>
                    <a:pt x="267" y="223"/>
                    <a:pt x="280" y="210"/>
                  </a:cubicBezTo>
                  <a:cubicBezTo>
                    <a:pt x="294" y="183"/>
                    <a:pt x="294" y="156"/>
                    <a:pt x="267" y="143"/>
                  </a:cubicBezTo>
                  <a:lnTo>
                    <a:pt x="80" y="10"/>
                  </a:lnTo>
                  <a:cubicBezTo>
                    <a:pt x="75" y="4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188;p64">
              <a:extLst>
                <a:ext uri="{FF2B5EF4-FFF2-40B4-BE49-F238E27FC236}">
                  <a16:creationId xmlns:a16="http://schemas.microsoft.com/office/drawing/2014/main" id="{8504F234-4E1F-456C-BC5F-145E8B91D30F}"/>
                </a:ext>
              </a:extLst>
            </p:cNvPr>
            <p:cNvSpPr/>
            <p:nvPr/>
          </p:nvSpPr>
          <p:spPr>
            <a:xfrm>
              <a:off x="3052875" y="1063075"/>
              <a:ext cx="21075" cy="7800"/>
            </a:xfrm>
            <a:custGeom>
              <a:avLst/>
              <a:gdLst/>
              <a:ahLst/>
              <a:cxnLst/>
              <a:rect l="l" t="t" r="r" b="b"/>
              <a:pathLst>
                <a:path w="843" h="312" extrusionOk="0">
                  <a:moveTo>
                    <a:pt x="584" y="0"/>
                  </a:moveTo>
                  <a:cubicBezTo>
                    <a:pt x="376" y="0"/>
                    <a:pt x="176" y="83"/>
                    <a:pt x="27" y="231"/>
                  </a:cubicBezTo>
                  <a:cubicBezTo>
                    <a:pt x="0" y="258"/>
                    <a:pt x="0" y="285"/>
                    <a:pt x="27" y="298"/>
                  </a:cubicBezTo>
                  <a:cubicBezTo>
                    <a:pt x="27" y="311"/>
                    <a:pt x="41" y="311"/>
                    <a:pt x="54" y="311"/>
                  </a:cubicBezTo>
                  <a:cubicBezTo>
                    <a:pt x="68" y="311"/>
                    <a:pt x="81" y="311"/>
                    <a:pt x="81" y="298"/>
                  </a:cubicBezTo>
                  <a:cubicBezTo>
                    <a:pt x="223" y="166"/>
                    <a:pt x="412" y="88"/>
                    <a:pt x="600" y="88"/>
                  </a:cubicBezTo>
                  <a:cubicBezTo>
                    <a:pt x="659" y="88"/>
                    <a:pt x="718" y="95"/>
                    <a:pt x="776" y="111"/>
                  </a:cubicBezTo>
                  <a:cubicBezTo>
                    <a:pt x="802" y="111"/>
                    <a:pt x="829" y="97"/>
                    <a:pt x="829" y="85"/>
                  </a:cubicBezTo>
                  <a:cubicBezTo>
                    <a:pt x="843" y="58"/>
                    <a:pt x="829" y="31"/>
                    <a:pt x="802" y="31"/>
                  </a:cubicBezTo>
                  <a:cubicBezTo>
                    <a:pt x="730" y="10"/>
                    <a:pt x="657" y="0"/>
                    <a:pt x="584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189;p64">
              <a:extLst>
                <a:ext uri="{FF2B5EF4-FFF2-40B4-BE49-F238E27FC236}">
                  <a16:creationId xmlns:a16="http://schemas.microsoft.com/office/drawing/2014/main" id="{C3322CA9-2AB9-4EB6-AF52-2490B9B964EC}"/>
                </a:ext>
              </a:extLst>
            </p:cNvPr>
            <p:cNvSpPr/>
            <p:nvPr/>
          </p:nvSpPr>
          <p:spPr>
            <a:xfrm>
              <a:off x="3020475" y="1074225"/>
              <a:ext cx="19725" cy="8675"/>
            </a:xfrm>
            <a:custGeom>
              <a:avLst/>
              <a:gdLst/>
              <a:ahLst/>
              <a:cxnLst/>
              <a:rect l="l" t="t" r="r" b="b"/>
              <a:pathLst>
                <a:path w="789" h="347" extrusionOk="0">
                  <a:moveTo>
                    <a:pt x="521" y="1"/>
                  </a:moveTo>
                  <a:cubicBezTo>
                    <a:pt x="317" y="1"/>
                    <a:pt x="108" y="100"/>
                    <a:pt x="13" y="280"/>
                  </a:cubicBezTo>
                  <a:cubicBezTo>
                    <a:pt x="0" y="293"/>
                    <a:pt x="0" y="320"/>
                    <a:pt x="27" y="334"/>
                  </a:cubicBezTo>
                  <a:cubicBezTo>
                    <a:pt x="27" y="346"/>
                    <a:pt x="40" y="346"/>
                    <a:pt x="54" y="346"/>
                  </a:cubicBezTo>
                  <a:cubicBezTo>
                    <a:pt x="67" y="346"/>
                    <a:pt x="81" y="334"/>
                    <a:pt x="93" y="320"/>
                  </a:cubicBezTo>
                  <a:cubicBezTo>
                    <a:pt x="180" y="177"/>
                    <a:pt x="355" y="88"/>
                    <a:pt x="525" y="88"/>
                  </a:cubicBezTo>
                  <a:cubicBezTo>
                    <a:pt x="594" y="88"/>
                    <a:pt x="661" y="102"/>
                    <a:pt x="722" y="133"/>
                  </a:cubicBezTo>
                  <a:cubicBezTo>
                    <a:pt x="726" y="137"/>
                    <a:pt x="731" y="138"/>
                    <a:pt x="736" y="138"/>
                  </a:cubicBezTo>
                  <a:cubicBezTo>
                    <a:pt x="750" y="138"/>
                    <a:pt x="766" y="129"/>
                    <a:pt x="776" y="120"/>
                  </a:cubicBezTo>
                  <a:cubicBezTo>
                    <a:pt x="788" y="93"/>
                    <a:pt x="776" y="66"/>
                    <a:pt x="762" y="52"/>
                  </a:cubicBezTo>
                  <a:cubicBezTo>
                    <a:pt x="688" y="17"/>
                    <a:pt x="605" y="1"/>
                    <a:pt x="52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190;p64">
              <a:extLst>
                <a:ext uri="{FF2B5EF4-FFF2-40B4-BE49-F238E27FC236}">
                  <a16:creationId xmlns:a16="http://schemas.microsoft.com/office/drawing/2014/main" id="{12DB6CA3-CBED-4FC6-85DB-61C4953BCD68}"/>
                </a:ext>
              </a:extLst>
            </p:cNvPr>
            <p:cNvSpPr/>
            <p:nvPr/>
          </p:nvSpPr>
          <p:spPr>
            <a:xfrm>
              <a:off x="3075600" y="1145025"/>
              <a:ext cx="28750" cy="27425"/>
            </a:xfrm>
            <a:custGeom>
              <a:avLst/>
              <a:gdLst/>
              <a:ahLst/>
              <a:cxnLst/>
              <a:rect l="l" t="t" r="r" b="b"/>
              <a:pathLst>
                <a:path w="1150" h="1097" extrusionOk="0">
                  <a:moveTo>
                    <a:pt x="1150" y="1"/>
                  </a:moveTo>
                  <a:cubicBezTo>
                    <a:pt x="1150" y="1"/>
                    <a:pt x="442" y="642"/>
                    <a:pt x="0" y="710"/>
                  </a:cubicBezTo>
                  <a:lnTo>
                    <a:pt x="94" y="1097"/>
                  </a:lnTo>
                  <a:cubicBezTo>
                    <a:pt x="829" y="763"/>
                    <a:pt x="1150" y="1"/>
                    <a:pt x="115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191;p64">
              <a:extLst>
                <a:ext uri="{FF2B5EF4-FFF2-40B4-BE49-F238E27FC236}">
                  <a16:creationId xmlns:a16="http://schemas.microsoft.com/office/drawing/2014/main" id="{EA5CA606-A1A7-474F-AE78-5CC687B92B7E}"/>
                </a:ext>
              </a:extLst>
            </p:cNvPr>
            <p:cNvSpPr/>
            <p:nvPr/>
          </p:nvSpPr>
          <p:spPr>
            <a:xfrm>
              <a:off x="3077275" y="1093425"/>
              <a:ext cx="19400" cy="17375"/>
            </a:xfrm>
            <a:custGeom>
              <a:avLst/>
              <a:gdLst/>
              <a:ahLst/>
              <a:cxnLst/>
              <a:rect l="l" t="t" r="r" b="b"/>
              <a:pathLst>
                <a:path w="776" h="695" extrusionOk="0">
                  <a:moveTo>
                    <a:pt x="383" y="0"/>
                  </a:moveTo>
                  <a:cubicBezTo>
                    <a:pt x="316" y="0"/>
                    <a:pt x="248" y="19"/>
                    <a:pt x="188" y="60"/>
                  </a:cubicBezTo>
                  <a:cubicBezTo>
                    <a:pt x="40" y="167"/>
                    <a:pt x="1" y="380"/>
                    <a:pt x="108" y="541"/>
                  </a:cubicBezTo>
                  <a:cubicBezTo>
                    <a:pt x="174" y="641"/>
                    <a:pt x="283" y="694"/>
                    <a:pt x="390" y="694"/>
                  </a:cubicBezTo>
                  <a:cubicBezTo>
                    <a:pt x="455" y="694"/>
                    <a:pt x="520" y="675"/>
                    <a:pt x="575" y="635"/>
                  </a:cubicBezTo>
                  <a:cubicBezTo>
                    <a:pt x="735" y="514"/>
                    <a:pt x="776" y="314"/>
                    <a:pt x="669" y="154"/>
                  </a:cubicBezTo>
                  <a:cubicBezTo>
                    <a:pt x="602" y="54"/>
                    <a:pt x="494" y="0"/>
                    <a:pt x="38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192;p64">
              <a:extLst>
                <a:ext uri="{FF2B5EF4-FFF2-40B4-BE49-F238E27FC236}">
                  <a16:creationId xmlns:a16="http://schemas.microsoft.com/office/drawing/2014/main" id="{CFE90079-AFFA-4210-9F32-2BF06BB32DAA}"/>
                </a:ext>
              </a:extLst>
            </p:cNvPr>
            <p:cNvSpPr/>
            <p:nvPr/>
          </p:nvSpPr>
          <p:spPr>
            <a:xfrm>
              <a:off x="3023150" y="1107800"/>
              <a:ext cx="19400" cy="17050"/>
            </a:xfrm>
            <a:custGeom>
              <a:avLst/>
              <a:gdLst/>
              <a:ahLst/>
              <a:cxnLst/>
              <a:rect l="l" t="t" r="r" b="b"/>
              <a:pathLst>
                <a:path w="776" h="682" extrusionOk="0">
                  <a:moveTo>
                    <a:pt x="383" y="0"/>
                  </a:moveTo>
                  <a:cubicBezTo>
                    <a:pt x="316" y="0"/>
                    <a:pt x="248" y="20"/>
                    <a:pt x="187" y="60"/>
                  </a:cubicBezTo>
                  <a:cubicBezTo>
                    <a:pt x="40" y="167"/>
                    <a:pt x="0" y="381"/>
                    <a:pt x="107" y="541"/>
                  </a:cubicBezTo>
                  <a:cubicBezTo>
                    <a:pt x="173" y="632"/>
                    <a:pt x="280" y="682"/>
                    <a:pt x="390" y="682"/>
                  </a:cubicBezTo>
                  <a:cubicBezTo>
                    <a:pt x="458" y="682"/>
                    <a:pt x="527" y="662"/>
                    <a:pt x="588" y="621"/>
                  </a:cubicBezTo>
                  <a:cubicBezTo>
                    <a:pt x="735" y="514"/>
                    <a:pt x="776" y="301"/>
                    <a:pt x="669" y="153"/>
                  </a:cubicBezTo>
                  <a:cubicBezTo>
                    <a:pt x="602" y="53"/>
                    <a:pt x="494" y="0"/>
                    <a:pt x="38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193;p64">
              <a:extLst>
                <a:ext uri="{FF2B5EF4-FFF2-40B4-BE49-F238E27FC236}">
                  <a16:creationId xmlns:a16="http://schemas.microsoft.com/office/drawing/2014/main" id="{CC345919-9016-4AC8-A964-F6470EEB5CCE}"/>
                </a:ext>
              </a:extLst>
            </p:cNvPr>
            <p:cNvSpPr/>
            <p:nvPr/>
          </p:nvSpPr>
          <p:spPr>
            <a:xfrm>
              <a:off x="3210275" y="1066825"/>
              <a:ext cx="221250" cy="239925"/>
            </a:xfrm>
            <a:custGeom>
              <a:avLst/>
              <a:gdLst/>
              <a:ahLst/>
              <a:cxnLst/>
              <a:rect l="l" t="t" r="r" b="b"/>
              <a:pathLst>
                <a:path w="8850" h="9597" extrusionOk="0">
                  <a:moveTo>
                    <a:pt x="1403" y="1"/>
                  </a:moveTo>
                  <a:lnTo>
                    <a:pt x="27" y="2059"/>
                  </a:lnTo>
                  <a:lnTo>
                    <a:pt x="5440" y="6951"/>
                  </a:lnTo>
                  <a:cubicBezTo>
                    <a:pt x="5440" y="6951"/>
                    <a:pt x="441" y="3850"/>
                    <a:pt x="0" y="3717"/>
                  </a:cubicBezTo>
                  <a:lnTo>
                    <a:pt x="0" y="3717"/>
                  </a:lnTo>
                  <a:lnTo>
                    <a:pt x="268" y="7473"/>
                  </a:lnTo>
                  <a:cubicBezTo>
                    <a:pt x="268" y="7473"/>
                    <a:pt x="3127" y="9596"/>
                    <a:pt x="5308" y="9596"/>
                  </a:cubicBezTo>
                  <a:cubicBezTo>
                    <a:pt x="6193" y="9596"/>
                    <a:pt x="6967" y="9246"/>
                    <a:pt x="7392" y="8261"/>
                  </a:cubicBezTo>
                  <a:cubicBezTo>
                    <a:pt x="8849" y="4853"/>
                    <a:pt x="1403" y="1"/>
                    <a:pt x="1403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194;p64">
              <a:extLst>
                <a:ext uri="{FF2B5EF4-FFF2-40B4-BE49-F238E27FC236}">
                  <a16:creationId xmlns:a16="http://schemas.microsoft.com/office/drawing/2014/main" id="{ABEA36EB-689A-457A-A7B6-64DDE2F9616C}"/>
                </a:ext>
              </a:extLst>
            </p:cNvPr>
            <p:cNvSpPr/>
            <p:nvPr/>
          </p:nvSpPr>
          <p:spPr>
            <a:xfrm>
              <a:off x="2988700" y="987975"/>
              <a:ext cx="139725" cy="109975"/>
            </a:xfrm>
            <a:custGeom>
              <a:avLst/>
              <a:gdLst/>
              <a:ahLst/>
              <a:cxnLst/>
              <a:rect l="l" t="t" r="r" b="b"/>
              <a:pathLst>
                <a:path w="5589" h="4399" extrusionOk="0">
                  <a:moveTo>
                    <a:pt x="2434" y="0"/>
                  </a:moveTo>
                  <a:cubicBezTo>
                    <a:pt x="2742" y="362"/>
                    <a:pt x="3075" y="763"/>
                    <a:pt x="3383" y="1123"/>
                  </a:cubicBezTo>
                  <a:cubicBezTo>
                    <a:pt x="2992" y="811"/>
                    <a:pt x="2499" y="666"/>
                    <a:pt x="1997" y="666"/>
                  </a:cubicBezTo>
                  <a:cubicBezTo>
                    <a:pt x="1898" y="666"/>
                    <a:pt x="1798" y="671"/>
                    <a:pt x="1699" y="683"/>
                  </a:cubicBezTo>
                  <a:cubicBezTo>
                    <a:pt x="1111" y="736"/>
                    <a:pt x="523" y="989"/>
                    <a:pt x="1" y="1271"/>
                  </a:cubicBezTo>
                  <a:cubicBezTo>
                    <a:pt x="416" y="1832"/>
                    <a:pt x="1004" y="2260"/>
                    <a:pt x="1672" y="2500"/>
                  </a:cubicBezTo>
                  <a:cubicBezTo>
                    <a:pt x="2062" y="2635"/>
                    <a:pt x="2480" y="2704"/>
                    <a:pt x="2895" y="2704"/>
                  </a:cubicBezTo>
                  <a:cubicBezTo>
                    <a:pt x="3178" y="2704"/>
                    <a:pt x="3460" y="2672"/>
                    <a:pt x="3731" y="2607"/>
                  </a:cubicBezTo>
                  <a:lnTo>
                    <a:pt x="3731" y="2607"/>
                  </a:lnTo>
                  <a:cubicBezTo>
                    <a:pt x="3731" y="2607"/>
                    <a:pt x="3677" y="2941"/>
                    <a:pt x="3851" y="3155"/>
                  </a:cubicBezTo>
                  <a:cubicBezTo>
                    <a:pt x="4025" y="3369"/>
                    <a:pt x="4305" y="3395"/>
                    <a:pt x="4305" y="3395"/>
                  </a:cubicBezTo>
                  <a:lnTo>
                    <a:pt x="4399" y="4304"/>
                  </a:lnTo>
                  <a:lnTo>
                    <a:pt x="4640" y="4398"/>
                  </a:lnTo>
                  <a:cubicBezTo>
                    <a:pt x="4640" y="4398"/>
                    <a:pt x="4652" y="4131"/>
                    <a:pt x="4747" y="3823"/>
                  </a:cubicBezTo>
                  <a:cubicBezTo>
                    <a:pt x="4827" y="3516"/>
                    <a:pt x="5107" y="3356"/>
                    <a:pt x="5107" y="3356"/>
                  </a:cubicBezTo>
                  <a:cubicBezTo>
                    <a:pt x="5228" y="3169"/>
                    <a:pt x="5415" y="2807"/>
                    <a:pt x="5481" y="2593"/>
                  </a:cubicBezTo>
                  <a:cubicBezTo>
                    <a:pt x="5561" y="2380"/>
                    <a:pt x="5588" y="2139"/>
                    <a:pt x="5508" y="1925"/>
                  </a:cubicBezTo>
                  <a:cubicBezTo>
                    <a:pt x="5442" y="1711"/>
                    <a:pt x="5255" y="1524"/>
                    <a:pt x="5027" y="1497"/>
                  </a:cubicBezTo>
                  <a:cubicBezTo>
                    <a:pt x="4987" y="1490"/>
                    <a:pt x="4948" y="1487"/>
                    <a:pt x="4911" y="1487"/>
                  </a:cubicBezTo>
                  <a:cubicBezTo>
                    <a:pt x="4734" y="1487"/>
                    <a:pt x="4580" y="1559"/>
                    <a:pt x="4426" y="1658"/>
                  </a:cubicBezTo>
                  <a:cubicBezTo>
                    <a:pt x="4479" y="1417"/>
                    <a:pt x="4426" y="1150"/>
                    <a:pt x="4305" y="936"/>
                  </a:cubicBezTo>
                  <a:cubicBezTo>
                    <a:pt x="4185" y="722"/>
                    <a:pt x="3998" y="549"/>
                    <a:pt x="3784" y="401"/>
                  </a:cubicBezTo>
                  <a:cubicBezTo>
                    <a:pt x="3396" y="134"/>
                    <a:pt x="2915" y="27"/>
                    <a:pt x="2434" y="0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195;p64">
              <a:extLst>
                <a:ext uri="{FF2B5EF4-FFF2-40B4-BE49-F238E27FC236}">
                  <a16:creationId xmlns:a16="http://schemas.microsoft.com/office/drawing/2014/main" id="{0A32FD76-620A-4CB9-A3D6-6B3800919403}"/>
                </a:ext>
              </a:extLst>
            </p:cNvPr>
            <p:cNvSpPr/>
            <p:nvPr/>
          </p:nvSpPr>
          <p:spPr>
            <a:xfrm>
              <a:off x="2935250" y="1419700"/>
              <a:ext cx="384300" cy="543050"/>
            </a:xfrm>
            <a:custGeom>
              <a:avLst/>
              <a:gdLst/>
              <a:ahLst/>
              <a:cxnLst/>
              <a:rect l="l" t="t" r="r" b="b"/>
              <a:pathLst>
                <a:path w="15372" h="21722" extrusionOk="0">
                  <a:moveTo>
                    <a:pt x="14477" y="1"/>
                  </a:moveTo>
                  <a:lnTo>
                    <a:pt x="7205" y="1765"/>
                  </a:lnTo>
                  <a:cubicBezTo>
                    <a:pt x="7205" y="1765"/>
                    <a:pt x="562" y="7085"/>
                    <a:pt x="282" y="8502"/>
                  </a:cubicBezTo>
                  <a:cubicBezTo>
                    <a:pt x="0" y="9906"/>
                    <a:pt x="2019" y="21722"/>
                    <a:pt x="2019" y="21722"/>
                  </a:cubicBezTo>
                  <a:lnTo>
                    <a:pt x="4906" y="21455"/>
                  </a:lnTo>
                  <a:lnTo>
                    <a:pt x="3796" y="9758"/>
                  </a:lnTo>
                  <a:lnTo>
                    <a:pt x="8034" y="6925"/>
                  </a:lnTo>
                  <a:lnTo>
                    <a:pt x="8034" y="6925"/>
                  </a:lnTo>
                  <a:cubicBezTo>
                    <a:pt x="8034" y="6925"/>
                    <a:pt x="6871" y="10614"/>
                    <a:pt x="6992" y="11790"/>
                  </a:cubicBezTo>
                  <a:cubicBezTo>
                    <a:pt x="7058" y="12499"/>
                    <a:pt x="13006" y="21455"/>
                    <a:pt x="13006" y="21455"/>
                  </a:cubicBezTo>
                  <a:lnTo>
                    <a:pt x="15372" y="19970"/>
                  </a:lnTo>
                  <a:lnTo>
                    <a:pt x="10841" y="11323"/>
                  </a:lnTo>
                  <a:cubicBezTo>
                    <a:pt x="10841" y="11323"/>
                    <a:pt x="12832" y="7459"/>
                    <a:pt x="13969" y="4720"/>
                  </a:cubicBezTo>
                  <a:cubicBezTo>
                    <a:pt x="14931" y="2380"/>
                    <a:pt x="15131" y="1218"/>
                    <a:pt x="14477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196;p64">
              <a:extLst>
                <a:ext uri="{FF2B5EF4-FFF2-40B4-BE49-F238E27FC236}">
                  <a16:creationId xmlns:a16="http://schemas.microsoft.com/office/drawing/2014/main" id="{F7CA181B-7341-4126-96A3-33F3A883B5F1}"/>
                </a:ext>
              </a:extLst>
            </p:cNvPr>
            <p:cNvSpPr/>
            <p:nvPr/>
          </p:nvSpPr>
          <p:spPr>
            <a:xfrm>
              <a:off x="2348125" y="354400"/>
              <a:ext cx="221250" cy="131375"/>
            </a:xfrm>
            <a:custGeom>
              <a:avLst/>
              <a:gdLst/>
              <a:ahLst/>
              <a:cxnLst/>
              <a:rect l="l" t="t" r="r" b="b"/>
              <a:pathLst>
                <a:path w="8850" h="5255" extrusionOk="0">
                  <a:moveTo>
                    <a:pt x="54" y="1"/>
                  </a:moveTo>
                  <a:cubicBezTo>
                    <a:pt x="14" y="1"/>
                    <a:pt x="1" y="27"/>
                    <a:pt x="1" y="54"/>
                  </a:cubicBezTo>
                  <a:lnTo>
                    <a:pt x="1" y="5201"/>
                  </a:lnTo>
                  <a:cubicBezTo>
                    <a:pt x="1" y="5227"/>
                    <a:pt x="14" y="5254"/>
                    <a:pt x="54" y="5254"/>
                  </a:cubicBezTo>
                  <a:lnTo>
                    <a:pt x="8809" y="5254"/>
                  </a:lnTo>
                  <a:cubicBezTo>
                    <a:pt x="8836" y="5254"/>
                    <a:pt x="8850" y="5227"/>
                    <a:pt x="8850" y="5201"/>
                  </a:cubicBezTo>
                  <a:lnTo>
                    <a:pt x="8850" y="54"/>
                  </a:lnTo>
                  <a:cubicBezTo>
                    <a:pt x="8850" y="27"/>
                    <a:pt x="8836" y="1"/>
                    <a:pt x="8809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197;p64">
              <a:extLst>
                <a:ext uri="{FF2B5EF4-FFF2-40B4-BE49-F238E27FC236}">
                  <a16:creationId xmlns:a16="http://schemas.microsoft.com/office/drawing/2014/main" id="{1827596A-82C1-413D-B7FE-4FAADE903715}"/>
                </a:ext>
              </a:extLst>
            </p:cNvPr>
            <p:cNvSpPr/>
            <p:nvPr/>
          </p:nvSpPr>
          <p:spPr>
            <a:xfrm>
              <a:off x="2348125" y="430925"/>
              <a:ext cx="221250" cy="29100"/>
            </a:xfrm>
            <a:custGeom>
              <a:avLst/>
              <a:gdLst/>
              <a:ahLst/>
              <a:cxnLst/>
              <a:rect l="l" t="t" r="r" b="b"/>
              <a:pathLst>
                <a:path w="8850" h="1164" extrusionOk="0">
                  <a:moveTo>
                    <a:pt x="1" y="1"/>
                  </a:moveTo>
                  <a:lnTo>
                    <a:pt x="1" y="1163"/>
                  </a:lnTo>
                  <a:lnTo>
                    <a:pt x="8850" y="1163"/>
                  </a:lnTo>
                  <a:lnTo>
                    <a:pt x="8850" y="1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198;p64">
              <a:extLst>
                <a:ext uri="{FF2B5EF4-FFF2-40B4-BE49-F238E27FC236}">
                  <a16:creationId xmlns:a16="http://schemas.microsoft.com/office/drawing/2014/main" id="{F664387C-9FA0-47DE-9F68-AFAD6874E9AE}"/>
                </a:ext>
              </a:extLst>
            </p:cNvPr>
            <p:cNvSpPr/>
            <p:nvPr/>
          </p:nvSpPr>
          <p:spPr>
            <a:xfrm>
              <a:off x="2483800" y="372800"/>
              <a:ext cx="32425" cy="36425"/>
            </a:xfrm>
            <a:custGeom>
              <a:avLst/>
              <a:gdLst/>
              <a:ahLst/>
              <a:cxnLst/>
              <a:rect l="l" t="t" r="r" b="b"/>
              <a:pathLst>
                <a:path w="1297" h="1457" extrusionOk="0">
                  <a:moveTo>
                    <a:pt x="735" y="0"/>
                  </a:moveTo>
                  <a:cubicBezTo>
                    <a:pt x="334" y="0"/>
                    <a:pt x="1" y="334"/>
                    <a:pt x="1" y="735"/>
                  </a:cubicBezTo>
                  <a:cubicBezTo>
                    <a:pt x="1" y="1136"/>
                    <a:pt x="334" y="1457"/>
                    <a:pt x="735" y="1457"/>
                  </a:cubicBezTo>
                  <a:cubicBezTo>
                    <a:pt x="963" y="1457"/>
                    <a:pt x="1163" y="1350"/>
                    <a:pt x="1297" y="1189"/>
                  </a:cubicBezTo>
                  <a:cubicBezTo>
                    <a:pt x="1204" y="1056"/>
                    <a:pt x="1136" y="909"/>
                    <a:pt x="1136" y="735"/>
                  </a:cubicBezTo>
                  <a:cubicBezTo>
                    <a:pt x="1136" y="562"/>
                    <a:pt x="1204" y="401"/>
                    <a:pt x="1297" y="280"/>
                  </a:cubicBezTo>
                  <a:cubicBezTo>
                    <a:pt x="1163" y="107"/>
                    <a:pt x="963" y="0"/>
                    <a:pt x="7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199;p64">
              <a:extLst>
                <a:ext uri="{FF2B5EF4-FFF2-40B4-BE49-F238E27FC236}">
                  <a16:creationId xmlns:a16="http://schemas.microsoft.com/office/drawing/2014/main" id="{10842544-E1B9-42FA-944B-86C6348AA5AF}"/>
                </a:ext>
              </a:extLst>
            </p:cNvPr>
            <p:cNvSpPr/>
            <p:nvPr/>
          </p:nvSpPr>
          <p:spPr>
            <a:xfrm>
              <a:off x="2516200" y="372800"/>
              <a:ext cx="32450" cy="36425"/>
            </a:xfrm>
            <a:custGeom>
              <a:avLst/>
              <a:gdLst/>
              <a:ahLst/>
              <a:cxnLst/>
              <a:rect l="l" t="t" r="r" b="b"/>
              <a:pathLst>
                <a:path w="1298" h="1457" extrusionOk="0">
                  <a:moveTo>
                    <a:pt x="576" y="0"/>
                  </a:moveTo>
                  <a:cubicBezTo>
                    <a:pt x="335" y="0"/>
                    <a:pt x="134" y="107"/>
                    <a:pt x="1" y="280"/>
                  </a:cubicBezTo>
                  <a:cubicBezTo>
                    <a:pt x="108" y="401"/>
                    <a:pt x="161" y="562"/>
                    <a:pt x="161" y="735"/>
                  </a:cubicBezTo>
                  <a:cubicBezTo>
                    <a:pt x="161" y="909"/>
                    <a:pt x="108" y="1056"/>
                    <a:pt x="1" y="1189"/>
                  </a:cubicBezTo>
                  <a:cubicBezTo>
                    <a:pt x="134" y="1350"/>
                    <a:pt x="335" y="1457"/>
                    <a:pt x="576" y="1457"/>
                  </a:cubicBezTo>
                  <a:cubicBezTo>
                    <a:pt x="977" y="1457"/>
                    <a:pt x="1298" y="1136"/>
                    <a:pt x="1298" y="735"/>
                  </a:cubicBezTo>
                  <a:cubicBezTo>
                    <a:pt x="1298" y="334"/>
                    <a:pt x="977" y="0"/>
                    <a:pt x="576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200;p64">
              <a:extLst>
                <a:ext uri="{FF2B5EF4-FFF2-40B4-BE49-F238E27FC236}">
                  <a16:creationId xmlns:a16="http://schemas.microsoft.com/office/drawing/2014/main" id="{691795FF-7190-4C9F-B657-BEAC4C87BC81}"/>
                </a:ext>
              </a:extLst>
            </p:cNvPr>
            <p:cNvSpPr/>
            <p:nvPr/>
          </p:nvSpPr>
          <p:spPr>
            <a:xfrm>
              <a:off x="2512200" y="379800"/>
              <a:ext cx="8050" cy="22750"/>
            </a:xfrm>
            <a:custGeom>
              <a:avLst/>
              <a:gdLst/>
              <a:ahLst/>
              <a:cxnLst/>
              <a:rect l="l" t="t" r="r" b="b"/>
              <a:pathLst>
                <a:path w="322" h="910" extrusionOk="0">
                  <a:moveTo>
                    <a:pt x="161" y="0"/>
                  </a:moveTo>
                  <a:cubicBezTo>
                    <a:pt x="68" y="121"/>
                    <a:pt x="0" y="282"/>
                    <a:pt x="0" y="455"/>
                  </a:cubicBezTo>
                  <a:cubicBezTo>
                    <a:pt x="0" y="629"/>
                    <a:pt x="68" y="776"/>
                    <a:pt x="161" y="909"/>
                  </a:cubicBezTo>
                  <a:cubicBezTo>
                    <a:pt x="268" y="776"/>
                    <a:pt x="321" y="629"/>
                    <a:pt x="321" y="455"/>
                  </a:cubicBezTo>
                  <a:cubicBezTo>
                    <a:pt x="321" y="282"/>
                    <a:pt x="268" y="121"/>
                    <a:pt x="16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201;p64">
              <a:extLst>
                <a:ext uri="{FF2B5EF4-FFF2-40B4-BE49-F238E27FC236}">
                  <a16:creationId xmlns:a16="http://schemas.microsoft.com/office/drawing/2014/main" id="{511C41D5-F33A-4BD6-AB49-0C71A9868E75}"/>
                </a:ext>
              </a:extLst>
            </p:cNvPr>
            <p:cNvSpPr/>
            <p:nvPr/>
          </p:nvSpPr>
          <p:spPr>
            <a:xfrm>
              <a:off x="2369175" y="378150"/>
              <a:ext cx="88600" cy="36425"/>
            </a:xfrm>
            <a:custGeom>
              <a:avLst/>
              <a:gdLst/>
              <a:ahLst/>
              <a:cxnLst/>
              <a:rect l="l" t="t" r="r" b="b"/>
              <a:pathLst>
                <a:path w="3544" h="1457" extrusionOk="0">
                  <a:moveTo>
                    <a:pt x="214" y="0"/>
                  </a:moveTo>
                  <a:cubicBezTo>
                    <a:pt x="95" y="0"/>
                    <a:pt x="1" y="93"/>
                    <a:pt x="1" y="214"/>
                  </a:cubicBezTo>
                  <a:cubicBezTo>
                    <a:pt x="1" y="334"/>
                    <a:pt x="95" y="428"/>
                    <a:pt x="214" y="428"/>
                  </a:cubicBezTo>
                  <a:lnTo>
                    <a:pt x="1592" y="428"/>
                  </a:lnTo>
                  <a:cubicBezTo>
                    <a:pt x="1699" y="428"/>
                    <a:pt x="1806" y="334"/>
                    <a:pt x="1806" y="214"/>
                  </a:cubicBezTo>
                  <a:cubicBezTo>
                    <a:pt x="1806" y="93"/>
                    <a:pt x="1699" y="0"/>
                    <a:pt x="1592" y="0"/>
                  </a:cubicBezTo>
                  <a:close/>
                  <a:moveTo>
                    <a:pt x="214" y="1029"/>
                  </a:moveTo>
                  <a:cubicBezTo>
                    <a:pt x="95" y="1029"/>
                    <a:pt x="1" y="1123"/>
                    <a:pt x="1" y="1243"/>
                  </a:cubicBezTo>
                  <a:cubicBezTo>
                    <a:pt x="1" y="1363"/>
                    <a:pt x="95" y="1457"/>
                    <a:pt x="214" y="1457"/>
                  </a:cubicBezTo>
                  <a:lnTo>
                    <a:pt x="1043" y="1457"/>
                  </a:lnTo>
                  <a:cubicBezTo>
                    <a:pt x="1164" y="1457"/>
                    <a:pt x="1257" y="1363"/>
                    <a:pt x="1257" y="1243"/>
                  </a:cubicBezTo>
                  <a:cubicBezTo>
                    <a:pt x="1257" y="1123"/>
                    <a:pt x="1164" y="1029"/>
                    <a:pt x="1043" y="1029"/>
                  </a:cubicBezTo>
                  <a:close/>
                  <a:moveTo>
                    <a:pt x="1966" y="1029"/>
                  </a:moveTo>
                  <a:cubicBezTo>
                    <a:pt x="1845" y="1029"/>
                    <a:pt x="1752" y="1123"/>
                    <a:pt x="1752" y="1243"/>
                  </a:cubicBezTo>
                  <a:cubicBezTo>
                    <a:pt x="1752" y="1363"/>
                    <a:pt x="1845" y="1457"/>
                    <a:pt x="1966" y="1457"/>
                  </a:cubicBezTo>
                  <a:lnTo>
                    <a:pt x="3329" y="1457"/>
                  </a:lnTo>
                  <a:cubicBezTo>
                    <a:pt x="3449" y="1457"/>
                    <a:pt x="3543" y="1363"/>
                    <a:pt x="3543" y="1243"/>
                  </a:cubicBezTo>
                  <a:cubicBezTo>
                    <a:pt x="3543" y="1123"/>
                    <a:pt x="3449" y="1029"/>
                    <a:pt x="3329" y="1029"/>
                  </a:cubicBezTo>
                  <a:close/>
                </a:path>
              </a:pathLst>
            </a:custGeom>
            <a:solidFill>
              <a:srgbClr val="235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202;p64">
              <a:extLst>
                <a:ext uri="{FF2B5EF4-FFF2-40B4-BE49-F238E27FC236}">
                  <a16:creationId xmlns:a16="http://schemas.microsoft.com/office/drawing/2014/main" id="{BA5AE561-72DE-4044-8491-459B38C96ED7}"/>
                </a:ext>
              </a:extLst>
            </p:cNvPr>
            <p:cNvSpPr/>
            <p:nvPr/>
          </p:nvSpPr>
          <p:spPr>
            <a:xfrm>
              <a:off x="1704550" y="387150"/>
              <a:ext cx="78200" cy="85250"/>
            </a:xfrm>
            <a:custGeom>
              <a:avLst/>
              <a:gdLst/>
              <a:ahLst/>
              <a:cxnLst/>
              <a:rect l="l" t="t" r="r" b="b"/>
              <a:pathLst>
                <a:path w="3128" h="3410" extrusionOk="0">
                  <a:moveTo>
                    <a:pt x="0" y="0"/>
                  </a:moveTo>
                  <a:cubicBezTo>
                    <a:pt x="387" y="1604"/>
                    <a:pt x="1577" y="2888"/>
                    <a:pt x="3128" y="3409"/>
                  </a:cubicBezTo>
                  <a:lnTo>
                    <a:pt x="3128" y="401"/>
                  </a:lnTo>
                  <a:cubicBezTo>
                    <a:pt x="3128" y="188"/>
                    <a:pt x="2941" y="0"/>
                    <a:pt x="2727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203;p64">
              <a:extLst>
                <a:ext uri="{FF2B5EF4-FFF2-40B4-BE49-F238E27FC236}">
                  <a16:creationId xmlns:a16="http://schemas.microsoft.com/office/drawing/2014/main" id="{166943B2-5BE2-422B-92CC-93C8643DA9FF}"/>
                </a:ext>
              </a:extLst>
            </p:cNvPr>
            <p:cNvSpPr/>
            <p:nvPr/>
          </p:nvSpPr>
          <p:spPr>
            <a:xfrm>
              <a:off x="1709225" y="238125"/>
              <a:ext cx="238600" cy="238600"/>
            </a:xfrm>
            <a:custGeom>
              <a:avLst/>
              <a:gdLst/>
              <a:ahLst/>
              <a:cxnLst/>
              <a:rect l="l" t="t" r="r" b="b"/>
              <a:pathLst>
                <a:path w="9544" h="9544" extrusionOk="0">
                  <a:moveTo>
                    <a:pt x="4772" y="0"/>
                  </a:moveTo>
                  <a:cubicBezTo>
                    <a:pt x="2139" y="0"/>
                    <a:pt x="0" y="2139"/>
                    <a:pt x="0" y="4772"/>
                  </a:cubicBezTo>
                  <a:cubicBezTo>
                    <a:pt x="0" y="7405"/>
                    <a:pt x="2139" y="9544"/>
                    <a:pt x="4772" y="9544"/>
                  </a:cubicBezTo>
                  <a:cubicBezTo>
                    <a:pt x="7418" y="9544"/>
                    <a:pt x="9544" y="7405"/>
                    <a:pt x="9544" y="4772"/>
                  </a:cubicBezTo>
                  <a:cubicBezTo>
                    <a:pt x="9544" y="2139"/>
                    <a:pt x="7418" y="0"/>
                    <a:pt x="4772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204;p64">
              <a:extLst>
                <a:ext uri="{FF2B5EF4-FFF2-40B4-BE49-F238E27FC236}">
                  <a16:creationId xmlns:a16="http://schemas.microsoft.com/office/drawing/2014/main" id="{1545E9FA-8AC6-4D7C-A9FB-077645D21088}"/>
                </a:ext>
              </a:extLst>
            </p:cNvPr>
            <p:cNvSpPr/>
            <p:nvPr/>
          </p:nvSpPr>
          <p:spPr>
            <a:xfrm>
              <a:off x="1718900" y="249025"/>
              <a:ext cx="219225" cy="216700"/>
            </a:xfrm>
            <a:custGeom>
              <a:avLst/>
              <a:gdLst/>
              <a:ahLst/>
              <a:cxnLst/>
              <a:rect l="l" t="t" r="r" b="b"/>
              <a:pathLst>
                <a:path w="8769" h="8668" extrusionOk="0">
                  <a:moveTo>
                    <a:pt x="4398" y="206"/>
                  </a:moveTo>
                  <a:cubicBezTo>
                    <a:pt x="5427" y="206"/>
                    <a:pt x="6403" y="580"/>
                    <a:pt x="7165" y="1275"/>
                  </a:cubicBezTo>
                  <a:cubicBezTo>
                    <a:pt x="7981" y="2023"/>
                    <a:pt x="8462" y="3026"/>
                    <a:pt x="8515" y="4135"/>
                  </a:cubicBezTo>
                  <a:cubicBezTo>
                    <a:pt x="8569" y="5231"/>
                    <a:pt x="8195" y="6288"/>
                    <a:pt x="7446" y="7103"/>
                  </a:cubicBezTo>
                  <a:cubicBezTo>
                    <a:pt x="6710" y="7931"/>
                    <a:pt x="5695" y="8413"/>
                    <a:pt x="4586" y="8466"/>
                  </a:cubicBezTo>
                  <a:cubicBezTo>
                    <a:pt x="4519" y="8469"/>
                    <a:pt x="4452" y="8471"/>
                    <a:pt x="4385" y="8471"/>
                  </a:cubicBezTo>
                  <a:cubicBezTo>
                    <a:pt x="3361" y="8471"/>
                    <a:pt x="2383" y="8088"/>
                    <a:pt x="1618" y="7397"/>
                  </a:cubicBezTo>
                  <a:cubicBezTo>
                    <a:pt x="802" y="6648"/>
                    <a:pt x="321" y="5646"/>
                    <a:pt x="268" y="4536"/>
                  </a:cubicBezTo>
                  <a:cubicBezTo>
                    <a:pt x="214" y="3440"/>
                    <a:pt x="589" y="2385"/>
                    <a:pt x="1324" y="1556"/>
                  </a:cubicBezTo>
                  <a:cubicBezTo>
                    <a:pt x="2073" y="740"/>
                    <a:pt x="3089" y="259"/>
                    <a:pt x="4185" y="206"/>
                  </a:cubicBezTo>
                  <a:close/>
                  <a:moveTo>
                    <a:pt x="4388" y="1"/>
                  </a:moveTo>
                  <a:cubicBezTo>
                    <a:pt x="4320" y="1"/>
                    <a:pt x="4253" y="2"/>
                    <a:pt x="4185" y="6"/>
                  </a:cubicBezTo>
                  <a:cubicBezTo>
                    <a:pt x="3021" y="59"/>
                    <a:pt x="1952" y="567"/>
                    <a:pt x="1177" y="1422"/>
                  </a:cubicBezTo>
                  <a:cubicBezTo>
                    <a:pt x="401" y="2278"/>
                    <a:pt x="0" y="3387"/>
                    <a:pt x="68" y="4550"/>
                  </a:cubicBezTo>
                  <a:cubicBezTo>
                    <a:pt x="121" y="5700"/>
                    <a:pt x="629" y="6769"/>
                    <a:pt x="1485" y="7544"/>
                  </a:cubicBezTo>
                  <a:cubicBezTo>
                    <a:pt x="2287" y="8279"/>
                    <a:pt x="3302" y="8667"/>
                    <a:pt x="4385" y="8667"/>
                  </a:cubicBezTo>
                  <a:lnTo>
                    <a:pt x="4598" y="8667"/>
                  </a:lnTo>
                  <a:cubicBezTo>
                    <a:pt x="5762" y="8600"/>
                    <a:pt x="6817" y="8106"/>
                    <a:pt x="7593" y="7250"/>
                  </a:cubicBezTo>
                  <a:cubicBezTo>
                    <a:pt x="8382" y="6395"/>
                    <a:pt x="8769" y="5285"/>
                    <a:pt x="8715" y="4123"/>
                  </a:cubicBezTo>
                  <a:cubicBezTo>
                    <a:pt x="8662" y="2973"/>
                    <a:pt x="8154" y="1904"/>
                    <a:pt x="7298" y="1128"/>
                  </a:cubicBezTo>
                  <a:cubicBezTo>
                    <a:pt x="6494" y="399"/>
                    <a:pt x="5464" y="1"/>
                    <a:pt x="4388" y="1"/>
                  </a:cubicBezTo>
                  <a:close/>
                </a:path>
              </a:pathLst>
            </a:custGeom>
            <a:solidFill>
              <a:srgbClr val="FFB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205;p64">
              <a:extLst>
                <a:ext uri="{FF2B5EF4-FFF2-40B4-BE49-F238E27FC236}">
                  <a16:creationId xmlns:a16="http://schemas.microsoft.com/office/drawing/2014/main" id="{0C678D62-EF71-49D7-AE5C-AB94C761D424}"/>
                </a:ext>
              </a:extLst>
            </p:cNvPr>
            <p:cNvSpPr/>
            <p:nvPr/>
          </p:nvSpPr>
          <p:spPr>
            <a:xfrm>
              <a:off x="1781725" y="274550"/>
              <a:ext cx="93925" cy="165775"/>
            </a:xfrm>
            <a:custGeom>
              <a:avLst/>
              <a:gdLst/>
              <a:ahLst/>
              <a:cxnLst/>
              <a:rect l="l" t="t" r="r" b="b"/>
              <a:pathLst>
                <a:path w="3757" h="6631" extrusionOk="0">
                  <a:moveTo>
                    <a:pt x="1725" y="1804"/>
                  </a:moveTo>
                  <a:lnTo>
                    <a:pt x="1725" y="2580"/>
                  </a:lnTo>
                  <a:cubicBezTo>
                    <a:pt x="1458" y="2433"/>
                    <a:pt x="1390" y="2312"/>
                    <a:pt x="1390" y="2166"/>
                  </a:cubicBezTo>
                  <a:cubicBezTo>
                    <a:pt x="1390" y="1992"/>
                    <a:pt x="1511" y="1858"/>
                    <a:pt x="1725" y="1804"/>
                  </a:cubicBezTo>
                  <a:close/>
                  <a:moveTo>
                    <a:pt x="2233" y="4023"/>
                  </a:moveTo>
                  <a:cubicBezTo>
                    <a:pt x="2460" y="4130"/>
                    <a:pt x="2567" y="4251"/>
                    <a:pt x="2567" y="4424"/>
                  </a:cubicBezTo>
                  <a:cubicBezTo>
                    <a:pt x="2567" y="4585"/>
                    <a:pt x="2486" y="4745"/>
                    <a:pt x="2233" y="4812"/>
                  </a:cubicBezTo>
                  <a:lnTo>
                    <a:pt x="2233" y="4023"/>
                  </a:lnTo>
                  <a:close/>
                  <a:moveTo>
                    <a:pt x="1725" y="0"/>
                  </a:moveTo>
                  <a:lnTo>
                    <a:pt x="1725" y="642"/>
                  </a:lnTo>
                  <a:cubicBezTo>
                    <a:pt x="936" y="708"/>
                    <a:pt x="214" y="1203"/>
                    <a:pt x="214" y="2166"/>
                  </a:cubicBezTo>
                  <a:cubicBezTo>
                    <a:pt x="214" y="3155"/>
                    <a:pt x="989" y="3515"/>
                    <a:pt x="1631" y="3770"/>
                  </a:cubicBezTo>
                  <a:cubicBezTo>
                    <a:pt x="1658" y="3783"/>
                    <a:pt x="1698" y="3797"/>
                    <a:pt x="1725" y="3809"/>
                  </a:cubicBezTo>
                  <a:lnTo>
                    <a:pt x="1725" y="4825"/>
                  </a:lnTo>
                  <a:cubicBezTo>
                    <a:pt x="1390" y="4772"/>
                    <a:pt x="1177" y="4558"/>
                    <a:pt x="1016" y="4210"/>
                  </a:cubicBezTo>
                  <a:lnTo>
                    <a:pt x="0" y="4799"/>
                  </a:lnTo>
                  <a:cubicBezTo>
                    <a:pt x="268" y="5507"/>
                    <a:pt x="882" y="5935"/>
                    <a:pt x="1725" y="5989"/>
                  </a:cubicBezTo>
                  <a:lnTo>
                    <a:pt x="1725" y="6630"/>
                  </a:lnTo>
                  <a:lnTo>
                    <a:pt x="2233" y="6630"/>
                  </a:lnTo>
                  <a:lnTo>
                    <a:pt x="2233" y="5989"/>
                  </a:lnTo>
                  <a:cubicBezTo>
                    <a:pt x="3115" y="5882"/>
                    <a:pt x="3757" y="5333"/>
                    <a:pt x="3757" y="4411"/>
                  </a:cubicBezTo>
                  <a:cubicBezTo>
                    <a:pt x="3757" y="3342"/>
                    <a:pt x="2875" y="3088"/>
                    <a:pt x="2233" y="2820"/>
                  </a:cubicBezTo>
                  <a:lnTo>
                    <a:pt x="2233" y="1818"/>
                  </a:lnTo>
                  <a:cubicBezTo>
                    <a:pt x="2447" y="1899"/>
                    <a:pt x="2593" y="2045"/>
                    <a:pt x="2700" y="2300"/>
                  </a:cubicBezTo>
                  <a:lnTo>
                    <a:pt x="3689" y="1724"/>
                  </a:lnTo>
                  <a:cubicBezTo>
                    <a:pt x="3409" y="1070"/>
                    <a:pt x="2875" y="735"/>
                    <a:pt x="2233" y="655"/>
                  </a:cubicBezTo>
                  <a:lnTo>
                    <a:pt x="223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206;p64">
              <a:extLst>
                <a:ext uri="{FF2B5EF4-FFF2-40B4-BE49-F238E27FC236}">
                  <a16:creationId xmlns:a16="http://schemas.microsoft.com/office/drawing/2014/main" id="{7F60CD1A-1DC6-4953-8EA1-F8E49AAEF930}"/>
                </a:ext>
              </a:extLst>
            </p:cNvPr>
            <p:cNvSpPr/>
            <p:nvPr/>
          </p:nvSpPr>
          <p:spPr>
            <a:xfrm>
              <a:off x="2783525" y="673550"/>
              <a:ext cx="210900" cy="58150"/>
            </a:xfrm>
            <a:custGeom>
              <a:avLst/>
              <a:gdLst/>
              <a:ahLst/>
              <a:cxnLst/>
              <a:rect l="l" t="t" r="r" b="b"/>
              <a:pathLst>
                <a:path w="8436" h="2326" extrusionOk="0">
                  <a:moveTo>
                    <a:pt x="1" y="0"/>
                  </a:moveTo>
                  <a:lnTo>
                    <a:pt x="1" y="1925"/>
                  </a:lnTo>
                  <a:cubicBezTo>
                    <a:pt x="1" y="2152"/>
                    <a:pt x="188" y="2326"/>
                    <a:pt x="402" y="2326"/>
                  </a:cubicBezTo>
                  <a:lnTo>
                    <a:pt x="8436" y="2326"/>
                  </a:lnTo>
                  <a:lnTo>
                    <a:pt x="8436" y="414"/>
                  </a:lnTo>
                  <a:cubicBezTo>
                    <a:pt x="8436" y="187"/>
                    <a:pt x="8261" y="0"/>
                    <a:pt x="8035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207;p64">
              <a:extLst>
                <a:ext uri="{FF2B5EF4-FFF2-40B4-BE49-F238E27FC236}">
                  <a16:creationId xmlns:a16="http://schemas.microsoft.com/office/drawing/2014/main" id="{CDA7393C-C60D-409B-B25E-4CEAB30A7358}"/>
                </a:ext>
              </a:extLst>
            </p:cNvPr>
            <p:cNvSpPr/>
            <p:nvPr/>
          </p:nvSpPr>
          <p:spPr>
            <a:xfrm>
              <a:off x="2789225" y="337375"/>
              <a:ext cx="524000" cy="384975"/>
            </a:xfrm>
            <a:custGeom>
              <a:avLst/>
              <a:gdLst/>
              <a:ahLst/>
              <a:cxnLst/>
              <a:rect l="l" t="t" r="r" b="b"/>
              <a:pathLst>
                <a:path w="20960" h="15399" extrusionOk="0">
                  <a:moveTo>
                    <a:pt x="27" y="0"/>
                  </a:moveTo>
                  <a:cubicBezTo>
                    <a:pt x="14" y="0"/>
                    <a:pt x="1" y="13"/>
                    <a:pt x="1" y="27"/>
                  </a:cubicBezTo>
                  <a:lnTo>
                    <a:pt x="1" y="15358"/>
                  </a:lnTo>
                  <a:cubicBezTo>
                    <a:pt x="1" y="15385"/>
                    <a:pt x="14" y="15399"/>
                    <a:pt x="27" y="15399"/>
                  </a:cubicBezTo>
                  <a:lnTo>
                    <a:pt x="20933" y="15399"/>
                  </a:lnTo>
                  <a:cubicBezTo>
                    <a:pt x="20945" y="15399"/>
                    <a:pt x="20959" y="15385"/>
                    <a:pt x="20959" y="15358"/>
                  </a:cubicBezTo>
                  <a:lnTo>
                    <a:pt x="20959" y="27"/>
                  </a:lnTo>
                  <a:cubicBezTo>
                    <a:pt x="20959" y="13"/>
                    <a:pt x="20945" y="0"/>
                    <a:pt x="20933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208;p64">
              <a:extLst>
                <a:ext uri="{FF2B5EF4-FFF2-40B4-BE49-F238E27FC236}">
                  <a16:creationId xmlns:a16="http://schemas.microsoft.com/office/drawing/2014/main" id="{6E0A2ADC-C189-46B9-A82D-C6021D4AB614}"/>
                </a:ext>
              </a:extLst>
            </p:cNvPr>
            <p:cNvSpPr/>
            <p:nvPr/>
          </p:nvSpPr>
          <p:spPr>
            <a:xfrm>
              <a:off x="2842350" y="460350"/>
              <a:ext cx="409050" cy="132000"/>
            </a:xfrm>
            <a:custGeom>
              <a:avLst/>
              <a:gdLst/>
              <a:ahLst/>
              <a:cxnLst/>
              <a:rect l="l" t="t" r="r" b="b"/>
              <a:pathLst>
                <a:path w="16362" h="5280" extrusionOk="0">
                  <a:moveTo>
                    <a:pt x="308" y="0"/>
                  </a:moveTo>
                  <a:cubicBezTo>
                    <a:pt x="148" y="0"/>
                    <a:pt x="0" y="134"/>
                    <a:pt x="0" y="307"/>
                  </a:cubicBezTo>
                  <a:cubicBezTo>
                    <a:pt x="0" y="468"/>
                    <a:pt x="148" y="615"/>
                    <a:pt x="308" y="615"/>
                  </a:cubicBezTo>
                  <a:lnTo>
                    <a:pt x="16054" y="615"/>
                  </a:lnTo>
                  <a:cubicBezTo>
                    <a:pt x="16215" y="615"/>
                    <a:pt x="16361" y="468"/>
                    <a:pt x="16361" y="307"/>
                  </a:cubicBezTo>
                  <a:cubicBezTo>
                    <a:pt x="16361" y="134"/>
                    <a:pt x="16215" y="0"/>
                    <a:pt x="16054" y="0"/>
                  </a:cubicBezTo>
                  <a:close/>
                  <a:moveTo>
                    <a:pt x="308" y="2339"/>
                  </a:moveTo>
                  <a:cubicBezTo>
                    <a:pt x="148" y="2339"/>
                    <a:pt x="0" y="2473"/>
                    <a:pt x="0" y="2633"/>
                  </a:cubicBezTo>
                  <a:cubicBezTo>
                    <a:pt x="0" y="2807"/>
                    <a:pt x="148" y="2941"/>
                    <a:pt x="308" y="2941"/>
                  </a:cubicBezTo>
                  <a:lnTo>
                    <a:pt x="16054" y="2941"/>
                  </a:lnTo>
                  <a:cubicBezTo>
                    <a:pt x="16215" y="2941"/>
                    <a:pt x="16361" y="2807"/>
                    <a:pt x="16361" y="2633"/>
                  </a:cubicBezTo>
                  <a:cubicBezTo>
                    <a:pt x="16361" y="2473"/>
                    <a:pt x="16215" y="2339"/>
                    <a:pt x="16054" y="2339"/>
                  </a:cubicBezTo>
                  <a:close/>
                  <a:moveTo>
                    <a:pt x="308" y="4665"/>
                  </a:moveTo>
                  <a:cubicBezTo>
                    <a:pt x="148" y="4665"/>
                    <a:pt x="0" y="4798"/>
                    <a:pt x="0" y="4973"/>
                  </a:cubicBezTo>
                  <a:cubicBezTo>
                    <a:pt x="0" y="5146"/>
                    <a:pt x="148" y="5279"/>
                    <a:pt x="308" y="5279"/>
                  </a:cubicBezTo>
                  <a:lnTo>
                    <a:pt x="16054" y="5279"/>
                  </a:lnTo>
                  <a:cubicBezTo>
                    <a:pt x="16215" y="5279"/>
                    <a:pt x="16361" y="5146"/>
                    <a:pt x="16361" y="4973"/>
                  </a:cubicBezTo>
                  <a:cubicBezTo>
                    <a:pt x="16361" y="4798"/>
                    <a:pt x="16215" y="4665"/>
                    <a:pt x="16054" y="4665"/>
                  </a:cubicBezTo>
                  <a:close/>
                </a:path>
              </a:pathLst>
            </a:custGeom>
            <a:solidFill>
              <a:srgbClr val="2A6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209;p64">
              <a:extLst>
                <a:ext uri="{FF2B5EF4-FFF2-40B4-BE49-F238E27FC236}">
                  <a16:creationId xmlns:a16="http://schemas.microsoft.com/office/drawing/2014/main" id="{F3172633-69B6-49AB-8017-437871E2DF90}"/>
                </a:ext>
              </a:extLst>
            </p:cNvPr>
            <p:cNvSpPr/>
            <p:nvPr/>
          </p:nvSpPr>
          <p:spPr>
            <a:xfrm>
              <a:off x="2866750" y="401525"/>
              <a:ext cx="369275" cy="239300"/>
            </a:xfrm>
            <a:custGeom>
              <a:avLst/>
              <a:gdLst/>
              <a:ahLst/>
              <a:cxnLst/>
              <a:rect l="l" t="t" r="r" b="b"/>
              <a:pathLst>
                <a:path w="14771" h="9572" extrusionOk="0">
                  <a:moveTo>
                    <a:pt x="13929" y="1"/>
                  </a:moveTo>
                  <a:cubicBezTo>
                    <a:pt x="13474" y="1"/>
                    <a:pt x="13100" y="375"/>
                    <a:pt x="13100" y="829"/>
                  </a:cubicBezTo>
                  <a:cubicBezTo>
                    <a:pt x="13100" y="896"/>
                    <a:pt x="13113" y="963"/>
                    <a:pt x="13127" y="1017"/>
                  </a:cubicBezTo>
                  <a:lnTo>
                    <a:pt x="9825" y="3997"/>
                  </a:lnTo>
                  <a:cubicBezTo>
                    <a:pt x="9744" y="3970"/>
                    <a:pt x="9651" y="3957"/>
                    <a:pt x="9557" y="3957"/>
                  </a:cubicBezTo>
                  <a:cubicBezTo>
                    <a:pt x="9103" y="3957"/>
                    <a:pt x="8729" y="4331"/>
                    <a:pt x="8729" y="4786"/>
                  </a:cubicBezTo>
                  <a:lnTo>
                    <a:pt x="8729" y="4826"/>
                  </a:lnTo>
                  <a:lnTo>
                    <a:pt x="5601" y="6750"/>
                  </a:lnTo>
                  <a:cubicBezTo>
                    <a:pt x="5481" y="6684"/>
                    <a:pt x="5347" y="6643"/>
                    <a:pt x="5200" y="6643"/>
                  </a:cubicBezTo>
                  <a:cubicBezTo>
                    <a:pt x="4799" y="6643"/>
                    <a:pt x="4465" y="6911"/>
                    <a:pt x="4385" y="7285"/>
                  </a:cubicBezTo>
                  <a:lnTo>
                    <a:pt x="1404" y="8154"/>
                  </a:lnTo>
                  <a:cubicBezTo>
                    <a:pt x="1257" y="8007"/>
                    <a:pt x="1056" y="7914"/>
                    <a:pt x="829" y="7914"/>
                  </a:cubicBezTo>
                  <a:cubicBezTo>
                    <a:pt x="361" y="7914"/>
                    <a:pt x="1" y="8288"/>
                    <a:pt x="1" y="8742"/>
                  </a:cubicBezTo>
                  <a:cubicBezTo>
                    <a:pt x="1" y="9197"/>
                    <a:pt x="361" y="9571"/>
                    <a:pt x="829" y="9571"/>
                  </a:cubicBezTo>
                  <a:cubicBezTo>
                    <a:pt x="1217" y="9571"/>
                    <a:pt x="1551" y="9304"/>
                    <a:pt x="1631" y="8930"/>
                  </a:cubicBezTo>
                  <a:lnTo>
                    <a:pt x="4612" y="8060"/>
                  </a:lnTo>
                  <a:cubicBezTo>
                    <a:pt x="4759" y="8208"/>
                    <a:pt x="4973" y="8301"/>
                    <a:pt x="5200" y="8301"/>
                  </a:cubicBezTo>
                  <a:cubicBezTo>
                    <a:pt x="5654" y="8301"/>
                    <a:pt x="6028" y="7927"/>
                    <a:pt x="6028" y="7472"/>
                  </a:cubicBezTo>
                  <a:lnTo>
                    <a:pt x="6028" y="7445"/>
                  </a:lnTo>
                  <a:lnTo>
                    <a:pt x="9156" y="5508"/>
                  </a:lnTo>
                  <a:cubicBezTo>
                    <a:pt x="9277" y="5574"/>
                    <a:pt x="9411" y="5615"/>
                    <a:pt x="9557" y="5615"/>
                  </a:cubicBezTo>
                  <a:cubicBezTo>
                    <a:pt x="10026" y="5615"/>
                    <a:pt x="10400" y="5253"/>
                    <a:pt x="10400" y="4786"/>
                  </a:cubicBezTo>
                  <a:cubicBezTo>
                    <a:pt x="10400" y="4719"/>
                    <a:pt x="10386" y="4652"/>
                    <a:pt x="10373" y="4599"/>
                  </a:cubicBezTo>
                  <a:lnTo>
                    <a:pt x="13674" y="1618"/>
                  </a:lnTo>
                  <a:cubicBezTo>
                    <a:pt x="13754" y="1644"/>
                    <a:pt x="13835" y="1671"/>
                    <a:pt x="13929" y="1671"/>
                  </a:cubicBezTo>
                  <a:cubicBezTo>
                    <a:pt x="14396" y="1671"/>
                    <a:pt x="14770" y="1297"/>
                    <a:pt x="14770" y="829"/>
                  </a:cubicBezTo>
                  <a:cubicBezTo>
                    <a:pt x="14770" y="375"/>
                    <a:pt x="14396" y="1"/>
                    <a:pt x="13929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210;p64">
              <a:extLst>
                <a:ext uri="{FF2B5EF4-FFF2-40B4-BE49-F238E27FC236}">
                  <a16:creationId xmlns:a16="http://schemas.microsoft.com/office/drawing/2014/main" id="{99960DCD-1405-4FAE-ACDB-4AE5EEDDB4E4}"/>
                </a:ext>
              </a:extLst>
            </p:cNvPr>
            <p:cNvSpPr/>
            <p:nvPr/>
          </p:nvSpPr>
          <p:spPr>
            <a:xfrm>
              <a:off x="1223000" y="1815350"/>
              <a:ext cx="69875" cy="106300"/>
            </a:xfrm>
            <a:custGeom>
              <a:avLst/>
              <a:gdLst/>
              <a:ahLst/>
              <a:cxnLst/>
              <a:rect l="l" t="t" r="r" b="b"/>
              <a:pathLst>
                <a:path w="2795" h="4252" extrusionOk="0">
                  <a:moveTo>
                    <a:pt x="2581" y="1"/>
                  </a:moveTo>
                  <a:lnTo>
                    <a:pt x="1" y="669"/>
                  </a:lnTo>
                  <a:lnTo>
                    <a:pt x="1" y="3570"/>
                  </a:lnTo>
                  <a:lnTo>
                    <a:pt x="2795" y="425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211;p64">
              <a:extLst>
                <a:ext uri="{FF2B5EF4-FFF2-40B4-BE49-F238E27FC236}">
                  <a16:creationId xmlns:a16="http://schemas.microsoft.com/office/drawing/2014/main" id="{FBDF5FAE-D3FD-473D-ABE1-B2DF044C4A24}"/>
                </a:ext>
              </a:extLst>
            </p:cNvPr>
            <p:cNvSpPr/>
            <p:nvPr/>
          </p:nvSpPr>
          <p:spPr>
            <a:xfrm>
              <a:off x="1321600" y="1953025"/>
              <a:ext cx="58825" cy="60850"/>
            </a:xfrm>
            <a:custGeom>
              <a:avLst/>
              <a:gdLst/>
              <a:ahLst/>
              <a:cxnLst/>
              <a:rect l="l" t="t" r="r" b="b"/>
              <a:pathLst>
                <a:path w="2353" h="2434" extrusionOk="0">
                  <a:moveTo>
                    <a:pt x="0" y="1"/>
                  </a:moveTo>
                  <a:lnTo>
                    <a:pt x="241" y="2433"/>
                  </a:lnTo>
                  <a:lnTo>
                    <a:pt x="1376" y="2433"/>
                  </a:lnTo>
                  <a:lnTo>
                    <a:pt x="2353" y="1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212;p64">
              <a:extLst>
                <a:ext uri="{FF2B5EF4-FFF2-40B4-BE49-F238E27FC236}">
                  <a16:creationId xmlns:a16="http://schemas.microsoft.com/office/drawing/2014/main" id="{EC9CC5EB-FAF6-4576-8072-C4CD52B06A1A}"/>
                </a:ext>
              </a:extLst>
            </p:cNvPr>
            <p:cNvSpPr/>
            <p:nvPr/>
          </p:nvSpPr>
          <p:spPr>
            <a:xfrm>
              <a:off x="1491350" y="1953025"/>
              <a:ext cx="59150" cy="60850"/>
            </a:xfrm>
            <a:custGeom>
              <a:avLst/>
              <a:gdLst/>
              <a:ahLst/>
              <a:cxnLst/>
              <a:rect l="l" t="t" r="r" b="b"/>
              <a:pathLst>
                <a:path w="2366" h="2434" extrusionOk="0">
                  <a:moveTo>
                    <a:pt x="2366" y="1"/>
                  </a:moveTo>
                  <a:lnTo>
                    <a:pt x="0" y="1031"/>
                  </a:lnTo>
                  <a:lnTo>
                    <a:pt x="976" y="2433"/>
                  </a:lnTo>
                  <a:lnTo>
                    <a:pt x="2125" y="2433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213;p64">
              <a:extLst>
                <a:ext uri="{FF2B5EF4-FFF2-40B4-BE49-F238E27FC236}">
                  <a16:creationId xmlns:a16="http://schemas.microsoft.com/office/drawing/2014/main" id="{4A51F32C-5599-4E32-8391-AE868321491B}"/>
                </a:ext>
              </a:extLst>
            </p:cNvPr>
            <p:cNvSpPr/>
            <p:nvPr/>
          </p:nvSpPr>
          <p:spPr>
            <a:xfrm>
              <a:off x="1321600" y="1953025"/>
              <a:ext cx="58825" cy="42125"/>
            </a:xfrm>
            <a:custGeom>
              <a:avLst/>
              <a:gdLst/>
              <a:ahLst/>
              <a:cxnLst/>
              <a:rect l="l" t="t" r="r" b="b"/>
              <a:pathLst>
                <a:path w="2353" h="1685" extrusionOk="0">
                  <a:moveTo>
                    <a:pt x="0" y="1"/>
                  </a:moveTo>
                  <a:lnTo>
                    <a:pt x="40" y="402"/>
                  </a:lnTo>
                  <a:cubicBezTo>
                    <a:pt x="574" y="936"/>
                    <a:pt x="1203" y="1364"/>
                    <a:pt x="1911" y="1685"/>
                  </a:cubicBezTo>
                  <a:lnTo>
                    <a:pt x="2353" y="1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214;p64">
              <a:extLst>
                <a:ext uri="{FF2B5EF4-FFF2-40B4-BE49-F238E27FC236}">
                  <a16:creationId xmlns:a16="http://schemas.microsoft.com/office/drawing/2014/main" id="{5782037C-5760-4A53-A955-8E3D0B5CC762}"/>
                </a:ext>
              </a:extLst>
            </p:cNvPr>
            <p:cNvSpPr/>
            <p:nvPr/>
          </p:nvSpPr>
          <p:spPr>
            <a:xfrm>
              <a:off x="1491350" y="1953025"/>
              <a:ext cx="59150" cy="42125"/>
            </a:xfrm>
            <a:custGeom>
              <a:avLst/>
              <a:gdLst/>
              <a:ahLst/>
              <a:cxnLst/>
              <a:rect l="l" t="t" r="r" b="b"/>
              <a:pathLst>
                <a:path w="2366" h="1685" extrusionOk="0">
                  <a:moveTo>
                    <a:pt x="2366" y="1"/>
                  </a:moveTo>
                  <a:lnTo>
                    <a:pt x="0" y="1031"/>
                  </a:lnTo>
                  <a:lnTo>
                    <a:pt x="455" y="1685"/>
                  </a:lnTo>
                  <a:cubicBezTo>
                    <a:pt x="1150" y="1364"/>
                    <a:pt x="1791" y="936"/>
                    <a:pt x="2326" y="402"/>
                  </a:cubicBezTo>
                  <a:lnTo>
                    <a:pt x="2366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215;p64">
              <a:extLst>
                <a:ext uri="{FF2B5EF4-FFF2-40B4-BE49-F238E27FC236}">
                  <a16:creationId xmlns:a16="http://schemas.microsoft.com/office/drawing/2014/main" id="{C72E3ECC-A44D-4066-949F-735C9F9624E0}"/>
                </a:ext>
              </a:extLst>
            </p:cNvPr>
            <p:cNvSpPr/>
            <p:nvPr/>
          </p:nvSpPr>
          <p:spPr>
            <a:xfrm>
              <a:off x="1311900" y="1657425"/>
              <a:ext cx="85900" cy="70400"/>
            </a:xfrm>
            <a:custGeom>
              <a:avLst/>
              <a:gdLst/>
              <a:ahLst/>
              <a:cxnLst/>
              <a:rect l="l" t="t" r="r" b="b"/>
              <a:pathLst>
                <a:path w="3436" h="2816" extrusionOk="0">
                  <a:moveTo>
                    <a:pt x="890" y="0"/>
                  </a:moveTo>
                  <a:cubicBezTo>
                    <a:pt x="354" y="0"/>
                    <a:pt x="0" y="89"/>
                    <a:pt x="0" y="89"/>
                  </a:cubicBezTo>
                  <a:lnTo>
                    <a:pt x="656" y="2335"/>
                  </a:lnTo>
                  <a:lnTo>
                    <a:pt x="802" y="2816"/>
                  </a:lnTo>
                  <a:lnTo>
                    <a:pt x="3128" y="2054"/>
                  </a:lnTo>
                  <a:lnTo>
                    <a:pt x="3342" y="1172"/>
                  </a:lnTo>
                  <a:lnTo>
                    <a:pt x="3436" y="784"/>
                  </a:lnTo>
                  <a:cubicBezTo>
                    <a:pt x="2532" y="142"/>
                    <a:pt x="1566" y="0"/>
                    <a:pt x="89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216;p64">
              <a:extLst>
                <a:ext uri="{FF2B5EF4-FFF2-40B4-BE49-F238E27FC236}">
                  <a16:creationId xmlns:a16="http://schemas.microsoft.com/office/drawing/2014/main" id="{57545B9A-5BA7-460F-BBA1-16FE81D82D0D}"/>
                </a:ext>
              </a:extLst>
            </p:cNvPr>
            <p:cNvSpPr/>
            <p:nvPr/>
          </p:nvSpPr>
          <p:spPr>
            <a:xfrm>
              <a:off x="1325250" y="1697075"/>
              <a:ext cx="67875" cy="30750"/>
            </a:xfrm>
            <a:custGeom>
              <a:avLst/>
              <a:gdLst/>
              <a:ahLst/>
              <a:cxnLst/>
              <a:rect l="l" t="t" r="r" b="b"/>
              <a:pathLst>
                <a:path w="2715" h="1230" extrusionOk="0">
                  <a:moveTo>
                    <a:pt x="2715" y="0"/>
                  </a:moveTo>
                  <a:cubicBezTo>
                    <a:pt x="1792" y="0"/>
                    <a:pt x="883" y="121"/>
                    <a:pt x="1" y="321"/>
                  </a:cubicBezTo>
                  <a:lnTo>
                    <a:pt x="122" y="749"/>
                  </a:lnTo>
                  <a:lnTo>
                    <a:pt x="268" y="1230"/>
                  </a:lnTo>
                  <a:lnTo>
                    <a:pt x="2594" y="468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217;p64">
              <a:extLst>
                <a:ext uri="{FF2B5EF4-FFF2-40B4-BE49-F238E27FC236}">
                  <a16:creationId xmlns:a16="http://schemas.microsoft.com/office/drawing/2014/main" id="{00BAD183-2C2E-4D42-8B0D-B19C87385F10}"/>
                </a:ext>
              </a:extLst>
            </p:cNvPr>
            <p:cNvSpPr/>
            <p:nvPr/>
          </p:nvSpPr>
          <p:spPr>
            <a:xfrm>
              <a:off x="1576550" y="1797600"/>
              <a:ext cx="122325" cy="73925"/>
            </a:xfrm>
            <a:custGeom>
              <a:avLst/>
              <a:gdLst/>
              <a:ahLst/>
              <a:cxnLst/>
              <a:rect l="l" t="t" r="r" b="b"/>
              <a:pathLst>
                <a:path w="4893" h="2957" extrusionOk="0">
                  <a:moveTo>
                    <a:pt x="2620" y="1058"/>
                  </a:moveTo>
                  <a:cubicBezTo>
                    <a:pt x="2661" y="1072"/>
                    <a:pt x="2714" y="1206"/>
                    <a:pt x="2674" y="1379"/>
                  </a:cubicBezTo>
                  <a:cubicBezTo>
                    <a:pt x="2661" y="1473"/>
                    <a:pt x="2620" y="1580"/>
                    <a:pt x="2567" y="1673"/>
                  </a:cubicBezTo>
                  <a:cubicBezTo>
                    <a:pt x="2527" y="1580"/>
                    <a:pt x="2486" y="1500"/>
                    <a:pt x="2474" y="1393"/>
                  </a:cubicBezTo>
                  <a:cubicBezTo>
                    <a:pt x="2460" y="1286"/>
                    <a:pt x="2474" y="1179"/>
                    <a:pt x="2527" y="1112"/>
                  </a:cubicBezTo>
                  <a:cubicBezTo>
                    <a:pt x="2554" y="1072"/>
                    <a:pt x="2593" y="1058"/>
                    <a:pt x="2620" y="1058"/>
                  </a:cubicBezTo>
                  <a:close/>
                  <a:moveTo>
                    <a:pt x="3907" y="1"/>
                  </a:moveTo>
                  <a:cubicBezTo>
                    <a:pt x="3792" y="1"/>
                    <a:pt x="3678" y="60"/>
                    <a:pt x="3609" y="163"/>
                  </a:cubicBezTo>
                  <a:cubicBezTo>
                    <a:pt x="3502" y="310"/>
                    <a:pt x="3543" y="538"/>
                    <a:pt x="3703" y="631"/>
                  </a:cubicBezTo>
                  <a:cubicBezTo>
                    <a:pt x="3997" y="832"/>
                    <a:pt x="4131" y="1245"/>
                    <a:pt x="4010" y="1566"/>
                  </a:cubicBezTo>
                  <a:cubicBezTo>
                    <a:pt x="3899" y="1864"/>
                    <a:pt x="3569" y="2092"/>
                    <a:pt x="3255" y="2092"/>
                  </a:cubicBezTo>
                  <a:cubicBezTo>
                    <a:pt x="3230" y="2092"/>
                    <a:pt x="3206" y="2091"/>
                    <a:pt x="3181" y="2088"/>
                  </a:cubicBezTo>
                  <a:cubicBezTo>
                    <a:pt x="3169" y="2088"/>
                    <a:pt x="3142" y="2088"/>
                    <a:pt x="3128" y="2074"/>
                  </a:cubicBezTo>
                  <a:cubicBezTo>
                    <a:pt x="3235" y="1901"/>
                    <a:pt x="3315" y="1714"/>
                    <a:pt x="3356" y="1500"/>
                  </a:cubicBezTo>
                  <a:cubicBezTo>
                    <a:pt x="3449" y="1072"/>
                    <a:pt x="3288" y="550"/>
                    <a:pt x="2834" y="390"/>
                  </a:cubicBezTo>
                  <a:cubicBezTo>
                    <a:pt x="2765" y="369"/>
                    <a:pt x="2694" y="359"/>
                    <a:pt x="2623" y="359"/>
                  </a:cubicBezTo>
                  <a:cubicBezTo>
                    <a:pt x="2374" y="359"/>
                    <a:pt x="2121" y="482"/>
                    <a:pt x="1966" y="711"/>
                  </a:cubicBezTo>
                  <a:cubicBezTo>
                    <a:pt x="1818" y="912"/>
                    <a:pt x="1752" y="1192"/>
                    <a:pt x="1791" y="1486"/>
                  </a:cubicBezTo>
                  <a:cubicBezTo>
                    <a:pt x="1818" y="1727"/>
                    <a:pt x="1925" y="1967"/>
                    <a:pt x="2059" y="2154"/>
                  </a:cubicBezTo>
                  <a:cubicBezTo>
                    <a:pt x="1992" y="2195"/>
                    <a:pt x="1898" y="2222"/>
                    <a:pt x="1818" y="2248"/>
                  </a:cubicBezTo>
                  <a:cubicBezTo>
                    <a:pt x="1754" y="2261"/>
                    <a:pt x="1688" y="2267"/>
                    <a:pt x="1622" y="2267"/>
                  </a:cubicBezTo>
                  <a:cubicBezTo>
                    <a:pt x="1261" y="2267"/>
                    <a:pt x="886" y="2088"/>
                    <a:pt x="682" y="1794"/>
                  </a:cubicBezTo>
                  <a:cubicBezTo>
                    <a:pt x="616" y="1694"/>
                    <a:pt x="507" y="1640"/>
                    <a:pt x="396" y="1640"/>
                  </a:cubicBezTo>
                  <a:cubicBezTo>
                    <a:pt x="329" y="1640"/>
                    <a:pt x="262" y="1660"/>
                    <a:pt x="201" y="1700"/>
                  </a:cubicBezTo>
                  <a:cubicBezTo>
                    <a:pt x="41" y="1807"/>
                    <a:pt x="0" y="2021"/>
                    <a:pt x="107" y="2181"/>
                  </a:cubicBezTo>
                  <a:cubicBezTo>
                    <a:pt x="442" y="2662"/>
                    <a:pt x="1030" y="2956"/>
                    <a:pt x="1618" y="2956"/>
                  </a:cubicBezTo>
                  <a:cubicBezTo>
                    <a:pt x="1725" y="2956"/>
                    <a:pt x="1845" y="2944"/>
                    <a:pt x="1966" y="2917"/>
                  </a:cubicBezTo>
                  <a:cubicBezTo>
                    <a:pt x="2192" y="2876"/>
                    <a:pt x="2420" y="2769"/>
                    <a:pt x="2620" y="2636"/>
                  </a:cubicBezTo>
                  <a:cubicBezTo>
                    <a:pt x="2768" y="2703"/>
                    <a:pt x="2928" y="2756"/>
                    <a:pt x="3101" y="2769"/>
                  </a:cubicBezTo>
                  <a:cubicBezTo>
                    <a:pt x="3156" y="2776"/>
                    <a:pt x="3210" y="2779"/>
                    <a:pt x="3265" y="2779"/>
                  </a:cubicBezTo>
                  <a:cubicBezTo>
                    <a:pt x="3867" y="2779"/>
                    <a:pt x="4457" y="2383"/>
                    <a:pt x="4666" y="1807"/>
                  </a:cubicBezTo>
                  <a:cubicBezTo>
                    <a:pt x="4892" y="1179"/>
                    <a:pt x="4639" y="431"/>
                    <a:pt x="4090" y="56"/>
                  </a:cubicBezTo>
                  <a:cubicBezTo>
                    <a:pt x="4034" y="18"/>
                    <a:pt x="3970" y="1"/>
                    <a:pt x="3907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218;p64">
              <a:extLst>
                <a:ext uri="{FF2B5EF4-FFF2-40B4-BE49-F238E27FC236}">
                  <a16:creationId xmlns:a16="http://schemas.microsoft.com/office/drawing/2014/main" id="{22B93EF6-E1EE-4DEC-AF64-08EB9C6333DF}"/>
                </a:ext>
              </a:extLst>
            </p:cNvPr>
            <p:cNvSpPr/>
            <p:nvPr/>
          </p:nvSpPr>
          <p:spPr>
            <a:xfrm>
              <a:off x="1576550" y="1838600"/>
              <a:ext cx="43800" cy="32925"/>
            </a:xfrm>
            <a:custGeom>
              <a:avLst/>
              <a:gdLst/>
              <a:ahLst/>
              <a:cxnLst/>
              <a:rect l="l" t="t" r="r" b="b"/>
              <a:pathLst>
                <a:path w="1752" h="1317" extrusionOk="0">
                  <a:moveTo>
                    <a:pt x="396" y="0"/>
                  </a:moveTo>
                  <a:cubicBezTo>
                    <a:pt x="329" y="0"/>
                    <a:pt x="262" y="20"/>
                    <a:pt x="201" y="60"/>
                  </a:cubicBezTo>
                  <a:cubicBezTo>
                    <a:pt x="41" y="167"/>
                    <a:pt x="0" y="381"/>
                    <a:pt x="107" y="541"/>
                  </a:cubicBezTo>
                  <a:cubicBezTo>
                    <a:pt x="442" y="1022"/>
                    <a:pt x="1030" y="1316"/>
                    <a:pt x="1618" y="1316"/>
                  </a:cubicBezTo>
                  <a:lnTo>
                    <a:pt x="1752" y="1316"/>
                  </a:lnTo>
                  <a:cubicBezTo>
                    <a:pt x="1725" y="1076"/>
                    <a:pt x="1698" y="849"/>
                    <a:pt x="1684" y="621"/>
                  </a:cubicBezTo>
                  <a:cubicBezTo>
                    <a:pt x="1661" y="623"/>
                    <a:pt x="1637" y="624"/>
                    <a:pt x="1613" y="624"/>
                  </a:cubicBezTo>
                  <a:cubicBezTo>
                    <a:pt x="1259" y="624"/>
                    <a:pt x="883" y="441"/>
                    <a:pt x="682" y="154"/>
                  </a:cubicBezTo>
                  <a:cubicBezTo>
                    <a:pt x="616" y="54"/>
                    <a:pt x="507" y="0"/>
                    <a:pt x="396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219;p64">
              <a:extLst>
                <a:ext uri="{FF2B5EF4-FFF2-40B4-BE49-F238E27FC236}">
                  <a16:creationId xmlns:a16="http://schemas.microsoft.com/office/drawing/2014/main" id="{AF836897-6DF4-4D91-884C-B3B11FDC4E3B}"/>
                </a:ext>
              </a:extLst>
            </p:cNvPr>
            <p:cNvSpPr/>
            <p:nvPr/>
          </p:nvSpPr>
          <p:spPr>
            <a:xfrm>
              <a:off x="1261100" y="1686050"/>
              <a:ext cx="349900" cy="311125"/>
            </a:xfrm>
            <a:custGeom>
              <a:avLst/>
              <a:gdLst/>
              <a:ahLst/>
              <a:cxnLst/>
              <a:rect l="l" t="t" r="r" b="b"/>
              <a:pathLst>
                <a:path w="13996" h="12445" extrusionOk="0">
                  <a:moveTo>
                    <a:pt x="8501" y="0"/>
                  </a:moveTo>
                  <a:lnTo>
                    <a:pt x="7646" y="1872"/>
                  </a:lnTo>
                  <a:lnTo>
                    <a:pt x="9223" y="1872"/>
                  </a:lnTo>
                  <a:lnTo>
                    <a:pt x="5855" y="6937"/>
                  </a:lnTo>
                  <a:lnTo>
                    <a:pt x="6871" y="3262"/>
                  </a:lnTo>
                  <a:lnTo>
                    <a:pt x="4572" y="3262"/>
                  </a:lnTo>
                  <a:lnTo>
                    <a:pt x="5160" y="909"/>
                  </a:lnTo>
                  <a:lnTo>
                    <a:pt x="5374" y="27"/>
                  </a:lnTo>
                  <a:lnTo>
                    <a:pt x="5374" y="27"/>
                  </a:lnTo>
                  <a:cubicBezTo>
                    <a:pt x="4385" y="227"/>
                    <a:pt x="3463" y="642"/>
                    <a:pt x="2688" y="1190"/>
                  </a:cubicBezTo>
                  <a:cubicBezTo>
                    <a:pt x="1057" y="2339"/>
                    <a:pt x="0" y="4130"/>
                    <a:pt x="0" y="6149"/>
                  </a:cubicBezTo>
                  <a:cubicBezTo>
                    <a:pt x="0" y="9624"/>
                    <a:pt x="3142" y="12444"/>
                    <a:pt x="6992" y="12444"/>
                  </a:cubicBezTo>
                  <a:cubicBezTo>
                    <a:pt x="10854" y="12444"/>
                    <a:pt x="13996" y="9624"/>
                    <a:pt x="13996" y="6149"/>
                  </a:cubicBezTo>
                  <a:cubicBezTo>
                    <a:pt x="13996" y="3141"/>
                    <a:pt x="11643" y="615"/>
                    <a:pt x="8501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220;p64">
              <a:extLst>
                <a:ext uri="{FF2B5EF4-FFF2-40B4-BE49-F238E27FC236}">
                  <a16:creationId xmlns:a16="http://schemas.microsoft.com/office/drawing/2014/main" id="{FCEA959E-68DE-427D-9308-7C5406A640F8}"/>
                </a:ext>
              </a:extLst>
            </p:cNvPr>
            <p:cNvSpPr/>
            <p:nvPr/>
          </p:nvSpPr>
          <p:spPr>
            <a:xfrm>
              <a:off x="1295175" y="1786200"/>
              <a:ext cx="45475" cy="20850"/>
            </a:xfrm>
            <a:custGeom>
              <a:avLst/>
              <a:gdLst/>
              <a:ahLst/>
              <a:cxnLst/>
              <a:rect l="l" t="t" r="r" b="b"/>
              <a:pathLst>
                <a:path w="1819" h="834" extrusionOk="0">
                  <a:moveTo>
                    <a:pt x="1710" y="1"/>
                  </a:moveTo>
                  <a:cubicBezTo>
                    <a:pt x="1667" y="1"/>
                    <a:pt x="1629" y="27"/>
                    <a:pt x="1619" y="71"/>
                  </a:cubicBezTo>
                  <a:cubicBezTo>
                    <a:pt x="1524" y="352"/>
                    <a:pt x="1271" y="579"/>
                    <a:pt x="977" y="619"/>
                  </a:cubicBezTo>
                  <a:cubicBezTo>
                    <a:pt x="934" y="627"/>
                    <a:pt x="890" y="631"/>
                    <a:pt x="846" y="631"/>
                  </a:cubicBezTo>
                  <a:cubicBezTo>
                    <a:pt x="592" y="631"/>
                    <a:pt x="339" y="502"/>
                    <a:pt x="202" y="285"/>
                  </a:cubicBezTo>
                  <a:cubicBezTo>
                    <a:pt x="178" y="262"/>
                    <a:pt x="150" y="247"/>
                    <a:pt x="120" y="247"/>
                  </a:cubicBezTo>
                  <a:cubicBezTo>
                    <a:pt x="99" y="247"/>
                    <a:pt x="77" y="255"/>
                    <a:pt x="54" y="272"/>
                  </a:cubicBezTo>
                  <a:cubicBezTo>
                    <a:pt x="15" y="298"/>
                    <a:pt x="1" y="365"/>
                    <a:pt x="27" y="405"/>
                  </a:cubicBezTo>
                  <a:cubicBezTo>
                    <a:pt x="215" y="673"/>
                    <a:pt x="535" y="833"/>
                    <a:pt x="856" y="833"/>
                  </a:cubicBezTo>
                  <a:cubicBezTo>
                    <a:pt x="910" y="833"/>
                    <a:pt x="950" y="833"/>
                    <a:pt x="1004" y="819"/>
                  </a:cubicBezTo>
                  <a:cubicBezTo>
                    <a:pt x="1378" y="766"/>
                    <a:pt x="1699" y="486"/>
                    <a:pt x="1806" y="138"/>
                  </a:cubicBezTo>
                  <a:cubicBezTo>
                    <a:pt x="1819" y="85"/>
                    <a:pt x="1792" y="31"/>
                    <a:pt x="1738" y="4"/>
                  </a:cubicBezTo>
                  <a:cubicBezTo>
                    <a:pt x="1729" y="2"/>
                    <a:pt x="1719" y="1"/>
                    <a:pt x="1710" y="1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221;p64">
              <a:extLst>
                <a:ext uri="{FF2B5EF4-FFF2-40B4-BE49-F238E27FC236}">
                  <a16:creationId xmlns:a16="http://schemas.microsoft.com/office/drawing/2014/main" id="{FA9442A1-5CF5-4ABC-8A3B-F1F01D744362}"/>
                </a:ext>
              </a:extLst>
            </p:cNvPr>
            <p:cNvSpPr/>
            <p:nvPr/>
          </p:nvSpPr>
          <p:spPr>
            <a:xfrm>
              <a:off x="2789225" y="337375"/>
              <a:ext cx="234925" cy="93900"/>
            </a:xfrm>
            <a:custGeom>
              <a:avLst/>
              <a:gdLst/>
              <a:ahLst/>
              <a:cxnLst/>
              <a:rect l="l" t="t" r="r" b="b"/>
              <a:pathLst>
                <a:path w="9397" h="3756" extrusionOk="0">
                  <a:moveTo>
                    <a:pt x="402" y="0"/>
                  </a:moveTo>
                  <a:cubicBezTo>
                    <a:pt x="174" y="0"/>
                    <a:pt x="1" y="174"/>
                    <a:pt x="1" y="401"/>
                  </a:cubicBezTo>
                  <a:lnTo>
                    <a:pt x="1" y="3756"/>
                  </a:lnTo>
                  <a:lnTo>
                    <a:pt x="8996" y="3756"/>
                  </a:lnTo>
                  <a:cubicBezTo>
                    <a:pt x="9224" y="3756"/>
                    <a:pt x="9397" y="3583"/>
                    <a:pt x="9397" y="3355"/>
                  </a:cubicBezTo>
                  <a:lnTo>
                    <a:pt x="9397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222;p64">
              <a:extLst>
                <a:ext uri="{FF2B5EF4-FFF2-40B4-BE49-F238E27FC236}">
                  <a16:creationId xmlns:a16="http://schemas.microsoft.com/office/drawing/2014/main" id="{237F2B41-CE1D-4292-A1CF-5343637A4A02}"/>
                </a:ext>
              </a:extLst>
            </p:cNvPr>
            <p:cNvSpPr/>
            <p:nvPr/>
          </p:nvSpPr>
          <p:spPr>
            <a:xfrm>
              <a:off x="2709025" y="289925"/>
              <a:ext cx="325150" cy="130675"/>
            </a:xfrm>
            <a:custGeom>
              <a:avLst/>
              <a:gdLst/>
              <a:ahLst/>
              <a:cxnLst/>
              <a:rect l="l" t="t" r="r" b="b"/>
              <a:pathLst>
                <a:path w="13006" h="5227" extrusionOk="0">
                  <a:moveTo>
                    <a:pt x="40" y="0"/>
                  </a:moveTo>
                  <a:cubicBezTo>
                    <a:pt x="14" y="0"/>
                    <a:pt x="1" y="13"/>
                    <a:pt x="1" y="27"/>
                  </a:cubicBezTo>
                  <a:lnTo>
                    <a:pt x="1" y="5187"/>
                  </a:lnTo>
                  <a:cubicBezTo>
                    <a:pt x="1" y="5213"/>
                    <a:pt x="14" y="5226"/>
                    <a:pt x="40" y="5226"/>
                  </a:cubicBezTo>
                  <a:lnTo>
                    <a:pt x="12966" y="5226"/>
                  </a:lnTo>
                  <a:cubicBezTo>
                    <a:pt x="12979" y="5226"/>
                    <a:pt x="13006" y="5213"/>
                    <a:pt x="13006" y="5187"/>
                  </a:cubicBezTo>
                  <a:lnTo>
                    <a:pt x="13006" y="27"/>
                  </a:lnTo>
                  <a:cubicBezTo>
                    <a:pt x="13006" y="13"/>
                    <a:pt x="12979" y="0"/>
                    <a:pt x="12966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223;p64">
              <a:extLst>
                <a:ext uri="{FF2B5EF4-FFF2-40B4-BE49-F238E27FC236}">
                  <a16:creationId xmlns:a16="http://schemas.microsoft.com/office/drawing/2014/main" id="{919E1BE3-9649-49C1-AC0A-0CA0487EF134}"/>
                </a:ext>
              </a:extLst>
            </p:cNvPr>
            <p:cNvSpPr/>
            <p:nvPr/>
          </p:nvSpPr>
          <p:spPr>
            <a:xfrm>
              <a:off x="2753150" y="322325"/>
              <a:ext cx="236600" cy="65525"/>
            </a:xfrm>
            <a:custGeom>
              <a:avLst/>
              <a:gdLst/>
              <a:ahLst/>
              <a:cxnLst/>
              <a:rect l="l" t="t" r="r" b="b"/>
              <a:pathLst>
                <a:path w="9464" h="2621" extrusionOk="0">
                  <a:moveTo>
                    <a:pt x="6268" y="562"/>
                  </a:moveTo>
                  <a:cubicBezTo>
                    <a:pt x="6402" y="562"/>
                    <a:pt x="6496" y="669"/>
                    <a:pt x="6496" y="802"/>
                  </a:cubicBezTo>
                  <a:cubicBezTo>
                    <a:pt x="6496" y="936"/>
                    <a:pt x="6402" y="1030"/>
                    <a:pt x="6268" y="1030"/>
                  </a:cubicBezTo>
                  <a:lnTo>
                    <a:pt x="5841" y="1030"/>
                  </a:lnTo>
                  <a:lnTo>
                    <a:pt x="5841" y="562"/>
                  </a:lnTo>
                  <a:close/>
                  <a:moveTo>
                    <a:pt x="1056" y="576"/>
                  </a:moveTo>
                  <a:cubicBezTo>
                    <a:pt x="1457" y="576"/>
                    <a:pt x="1751" y="870"/>
                    <a:pt x="1751" y="1310"/>
                  </a:cubicBezTo>
                  <a:cubicBezTo>
                    <a:pt x="1751" y="1765"/>
                    <a:pt x="1457" y="2046"/>
                    <a:pt x="1056" y="2046"/>
                  </a:cubicBezTo>
                  <a:lnTo>
                    <a:pt x="601" y="2046"/>
                  </a:lnTo>
                  <a:lnTo>
                    <a:pt x="601" y="576"/>
                  </a:lnTo>
                  <a:close/>
                  <a:moveTo>
                    <a:pt x="6336" y="1565"/>
                  </a:moveTo>
                  <a:cubicBezTo>
                    <a:pt x="6496" y="1565"/>
                    <a:pt x="6589" y="1672"/>
                    <a:pt x="6589" y="1818"/>
                  </a:cubicBezTo>
                  <a:cubicBezTo>
                    <a:pt x="6589" y="1952"/>
                    <a:pt x="6496" y="2059"/>
                    <a:pt x="6336" y="2059"/>
                  </a:cubicBezTo>
                  <a:lnTo>
                    <a:pt x="5841" y="2059"/>
                  </a:lnTo>
                  <a:lnTo>
                    <a:pt x="5841" y="1565"/>
                  </a:lnTo>
                  <a:close/>
                  <a:moveTo>
                    <a:pt x="0" y="0"/>
                  </a:moveTo>
                  <a:lnTo>
                    <a:pt x="0" y="2620"/>
                  </a:lnTo>
                  <a:lnTo>
                    <a:pt x="1056" y="2620"/>
                  </a:lnTo>
                  <a:cubicBezTo>
                    <a:pt x="1777" y="2620"/>
                    <a:pt x="2326" y="2059"/>
                    <a:pt x="2326" y="1310"/>
                  </a:cubicBezTo>
                  <a:cubicBezTo>
                    <a:pt x="2326" y="576"/>
                    <a:pt x="1777" y="0"/>
                    <a:pt x="1056" y="0"/>
                  </a:cubicBezTo>
                  <a:close/>
                  <a:moveTo>
                    <a:pt x="2954" y="0"/>
                  </a:moveTo>
                  <a:lnTo>
                    <a:pt x="2954" y="2620"/>
                  </a:lnTo>
                  <a:lnTo>
                    <a:pt x="4598" y="2620"/>
                  </a:lnTo>
                  <a:lnTo>
                    <a:pt x="4598" y="2046"/>
                  </a:lnTo>
                  <a:lnTo>
                    <a:pt x="3556" y="2046"/>
                  </a:lnTo>
                  <a:lnTo>
                    <a:pt x="3556" y="1591"/>
                  </a:lnTo>
                  <a:lnTo>
                    <a:pt x="4491" y="1591"/>
                  </a:lnTo>
                  <a:lnTo>
                    <a:pt x="4491" y="1016"/>
                  </a:lnTo>
                  <a:lnTo>
                    <a:pt x="3556" y="1016"/>
                  </a:lnTo>
                  <a:lnTo>
                    <a:pt x="3556" y="576"/>
                  </a:lnTo>
                  <a:lnTo>
                    <a:pt x="4584" y="576"/>
                  </a:lnTo>
                  <a:lnTo>
                    <a:pt x="4584" y="0"/>
                  </a:lnTo>
                  <a:close/>
                  <a:moveTo>
                    <a:pt x="5240" y="0"/>
                  </a:moveTo>
                  <a:lnTo>
                    <a:pt x="5240" y="2620"/>
                  </a:lnTo>
                  <a:lnTo>
                    <a:pt x="6336" y="2620"/>
                  </a:lnTo>
                  <a:cubicBezTo>
                    <a:pt x="6803" y="2620"/>
                    <a:pt x="7191" y="2326"/>
                    <a:pt x="7191" y="1859"/>
                  </a:cubicBezTo>
                  <a:cubicBezTo>
                    <a:pt x="7191" y="1591"/>
                    <a:pt x="7058" y="1390"/>
                    <a:pt x="6871" y="1271"/>
                  </a:cubicBezTo>
                  <a:cubicBezTo>
                    <a:pt x="7004" y="1137"/>
                    <a:pt x="7097" y="977"/>
                    <a:pt x="7097" y="749"/>
                  </a:cubicBezTo>
                  <a:cubicBezTo>
                    <a:pt x="7097" y="294"/>
                    <a:pt x="6723" y="0"/>
                    <a:pt x="6268" y="0"/>
                  </a:cubicBezTo>
                  <a:close/>
                  <a:moveTo>
                    <a:pt x="7525" y="0"/>
                  </a:moveTo>
                  <a:lnTo>
                    <a:pt x="7525" y="576"/>
                  </a:lnTo>
                  <a:lnTo>
                    <a:pt x="8193" y="576"/>
                  </a:lnTo>
                  <a:lnTo>
                    <a:pt x="8193" y="2620"/>
                  </a:lnTo>
                  <a:lnTo>
                    <a:pt x="8795" y="2620"/>
                  </a:lnTo>
                  <a:lnTo>
                    <a:pt x="8795" y="576"/>
                  </a:lnTo>
                  <a:lnTo>
                    <a:pt x="9464" y="576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224;p64">
              <a:extLst>
                <a:ext uri="{FF2B5EF4-FFF2-40B4-BE49-F238E27FC236}">
                  <a16:creationId xmlns:a16="http://schemas.microsoft.com/office/drawing/2014/main" id="{3815F75E-6971-49FC-A1D3-1270C9FDFA46}"/>
                </a:ext>
              </a:extLst>
            </p:cNvPr>
            <p:cNvSpPr/>
            <p:nvPr/>
          </p:nvSpPr>
          <p:spPr>
            <a:xfrm>
              <a:off x="2077775" y="344675"/>
              <a:ext cx="136375" cy="114350"/>
            </a:xfrm>
            <a:custGeom>
              <a:avLst/>
              <a:gdLst/>
              <a:ahLst/>
              <a:cxnLst/>
              <a:rect l="l" t="t" r="r" b="b"/>
              <a:pathLst>
                <a:path w="5455" h="4574" extrusionOk="0">
                  <a:moveTo>
                    <a:pt x="1706" y="1"/>
                  </a:moveTo>
                  <a:cubicBezTo>
                    <a:pt x="1699" y="1"/>
                    <a:pt x="1692" y="1"/>
                    <a:pt x="1685" y="2"/>
                  </a:cubicBezTo>
                  <a:lnTo>
                    <a:pt x="149" y="176"/>
                  </a:lnTo>
                  <a:cubicBezTo>
                    <a:pt x="68" y="190"/>
                    <a:pt x="1" y="270"/>
                    <a:pt x="15" y="350"/>
                  </a:cubicBezTo>
                  <a:cubicBezTo>
                    <a:pt x="15" y="443"/>
                    <a:pt x="95" y="496"/>
                    <a:pt x="188" y="496"/>
                  </a:cubicBezTo>
                  <a:lnTo>
                    <a:pt x="1565" y="336"/>
                  </a:lnTo>
                  <a:lnTo>
                    <a:pt x="1712" y="1713"/>
                  </a:lnTo>
                  <a:cubicBezTo>
                    <a:pt x="1725" y="1787"/>
                    <a:pt x="1793" y="1849"/>
                    <a:pt x="1866" y="1849"/>
                  </a:cubicBezTo>
                  <a:cubicBezTo>
                    <a:pt x="1873" y="1849"/>
                    <a:pt x="1879" y="1848"/>
                    <a:pt x="1886" y="1847"/>
                  </a:cubicBezTo>
                  <a:lnTo>
                    <a:pt x="3262" y="1699"/>
                  </a:lnTo>
                  <a:lnTo>
                    <a:pt x="3423" y="3077"/>
                  </a:lnTo>
                  <a:cubicBezTo>
                    <a:pt x="3436" y="3150"/>
                    <a:pt x="3504" y="3212"/>
                    <a:pt x="3577" y="3212"/>
                  </a:cubicBezTo>
                  <a:cubicBezTo>
                    <a:pt x="3584" y="3212"/>
                    <a:pt x="3590" y="3211"/>
                    <a:pt x="3597" y="3210"/>
                  </a:cubicBezTo>
                  <a:lnTo>
                    <a:pt x="4973" y="3050"/>
                  </a:lnTo>
                  <a:lnTo>
                    <a:pt x="5134" y="4426"/>
                  </a:lnTo>
                  <a:cubicBezTo>
                    <a:pt x="5148" y="4520"/>
                    <a:pt x="5214" y="4574"/>
                    <a:pt x="5308" y="4574"/>
                  </a:cubicBezTo>
                  <a:cubicBezTo>
                    <a:pt x="5388" y="4560"/>
                    <a:pt x="5454" y="4480"/>
                    <a:pt x="5442" y="4399"/>
                  </a:cubicBezTo>
                  <a:lnTo>
                    <a:pt x="5267" y="2863"/>
                  </a:lnTo>
                  <a:cubicBezTo>
                    <a:pt x="5267" y="2769"/>
                    <a:pt x="5187" y="2715"/>
                    <a:pt x="5094" y="2715"/>
                  </a:cubicBezTo>
                  <a:lnTo>
                    <a:pt x="3717" y="2876"/>
                  </a:lnTo>
                  <a:lnTo>
                    <a:pt x="3570" y="1499"/>
                  </a:lnTo>
                  <a:cubicBezTo>
                    <a:pt x="3558" y="1426"/>
                    <a:pt x="3490" y="1364"/>
                    <a:pt x="3408" y="1364"/>
                  </a:cubicBezTo>
                  <a:cubicBezTo>
                    <a:pt x="3400" y="1364"/>
                    <a:pt x="3391" y="1365"/>
                    <a:pt x="3383" y="1366"/>
                  </a:cubicBezTo>
                  <a:lnTo>
                    <a:pt x="2020" y="1512"/>
                  </a:lnTo>
                  <a:lnTo>
                    <a:pt x="1859" y="149"/>
                  </a:lnTo>
                  <a:cubicBezTo>
                    <a:pt x="1847" y="64"/>
                    <a:pt x="1779" y="1"/>
                    <a:pt x="170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225;p64">
              <a:extLst>
                <a:ext uri="{FF2B5EF4-FFF2-40B4-BE49-F238E27FC236}">
                  <a16:creationId xmlns:a16="http://schemas.microsoft.com/office/drawing/2014/main" id="{53E9E4EF-8F81-471B-B071-76D9B283BA5E}"/>
                </a:ext>
              </a:extLst>
            </p:cNvPr>
            <p:cNvSpPr/>
            <p:nvPr/>
          </p:nvSpPr>
          <p:spPr>
            <a:xfrm>
              <a:off x="1632675" y="1606775"/>
              <a:ext cx="163775" cy="77750"/>
            </a:xfrm>
            <a:custGeom>
              <a:avLst/>
              <a:gdLst/>
              <a:ahLst/>
              <a:cxnLst/>
              <a:rect l="l" t="t" r="r" b="b"/>
              <a:pathLst>
                <a:path w="6551" h="3110" extrusionOk="0">
                  <a:moveTo>
                    <a:pt x="4985" y="1"/>
                  </a:moveTo>
                  <a:cubicBezTo>
                    <a:pt x="4926" y="1"/>
                    <a:pt x="4869" y="35"/>
                    <a:pt x="4840" y="83"/>
                  </a:cubicBezTo>
                  <a:lnTo>
                    <a:pt x="4239" y="1340"/>
                  </a:lnTo>
                  <a:lnTo>
                    <a:pt x="2995" y="725"/>
                  </a:lnTo>
                  <a:cubicBezTo>
                    <a:pt x="2970" y="713"/>
                    <a:pt x="2944" y="707"/>
                    <a:pt x="2919" y="707"/>
                  </a:cubicBezTo>
                  <a:cubicBezTo>
                    <a:pt x="2862" y="707"/>
                    <a:pt x="2809" y="737"/>
                    <a:pt x="2781" y="792"/>
                  </a:cubicBezTo>
                  <a:lnTo>
                    <a:pt x="2166" y="2035"/>
                  </a:lnTo>
                  <a:lnTo>
                    <a:pt x="924" y="1434"/>
                  </a:lnTo>
                  <a:cubicBezTo>
                    <a:pt x="899" y="1421"/>
                    <a:pt x="872" y="1415"/>
                    <a:pt x="847" y="1415"/>
                  </a:cubicBezTo>
                  <a:cubicBezTo>
                    <a:pt x="790" y="1415"/>
                    <a:pt x="737" y="1445"/>
                    <a:pt x="710" y="1500"/>
                  </a:cubicBezTo>
                  <a:lnTo>
                    <a:pt x="41" y="2890"/>
                  </a:lnTo>
                  <a:cubicBezTo>
                    <a:pt x="1" y="2958"/>
                    <a:pt x="28" y="3051"/>
                    <a:pt x="108" y="3091"/>
                  </a:cubicBezTo>
                  <a:cubicBezTo>
                    <a:pt x="132" y="3103"/>
                    <a:pt x="158" y="3109"/>
                    <a:pt x="184" y="3109"/>
                  </a:cubicBezTo>
                  <a:cubicBezTo>
                    <a:pt x="241" y="3109"/>
                    <a:pt x="294" y="3079"/>
                    <a:pt x="322" y="3024"/>
                  </a:cubicBezTo>
                  <a:lnTo>
                    <a:pt x="924" y="1781"/>
                  </a:lnTo>
                  <a:lnTo>
                    <a:pt x="2166" y="2396"/>
                  </a:lnTo>
                  <a:cubicBezTo>
                    <a:pt x="2188" y="2407"/>
                    <a:pt x="2210" y="2412"/>
                    <a:pt x="2232" y="2412"/>
                  </a:cubicBezTo>
                  <a:cubicBezTo>
                    <a:pt x="2293" y="2412"/>
                    <a:pt x="2351" y="2375"/>
                    <a:pt x="2380" y="2316"/>
                  </a:cubicBezTo>
                  <a:lnTo>
                    <a:pt x="2995" y="1072"/>
                  </a:lnTo>
                  <a:lnTo>
                    <a:pt x="4239" y="1687"/>
                  </a:lnTo>
                  <a:cubicBezTo>
                    <a:pt x="4261" y="1698"/>
                    <a:pt x="4284" y="1704"/>
                    <a:pt x="4307" y="1704"/>
                  </a:cubicBezTo>
                  <a:cubicBezTo>
                    <a:pt x="4366" y="1704"/>
                    <a:pt x="4423" y="1669"/>
                    <a:pt x="4452" y="1621"/>
                  </a:cubicBezTo>
                  <a:lnTo>
                    <a:pt x="5053" y="377"/>
                  </a:lnTo>
                  <a:lnTo>
                    <a:pt x="6297" y="979"/>
                  </a:lnTo>
                  <a:cubicBezTo>
                    <a:pt x="6322" y="992"/>
                    <a:pt x="6348" y="997"/>
                    <a:pt x="6373" y="997"/>
                  </a:cubicBezTo>
                  <a:cubicBezTo>
                    <a:pt x="6429" y="997"/>
                    <a:pt x="6483" y="968"/>
                    <a:pt x="6511" y="912"/>
                  </a:cubicBezTo>
                  <a:cubicBezTo>
                    <a:pt x="6550" y="832"/>
                    <a:pt x="6524" y="739"/>
                    <a:pt x="6443" y="698"/>
                  </a:cubicBezTo>
                  <a:lnTo>
                    <a:pt x="5053" y="17"/>
                  </a:lnTo>
                  <a:cubicBezTo>
                    <a:pt x="5031" y="6"/>
                    <a:pt x="5008" y="1"/>
                    <a:pt x="4985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226;p64">
              <a:extLst>
                <a:ext uri="{FF2B5EF4-FFF2-40B4-BE49-F238E27FC236}">
                  <a16:creationId xmlns:a16="http://schemas.microsoft.com/office/drawing/2014/main" id="{6000770D-C1E6-43FE-B776-3533CFF06420}"/>
                </a:ext>
              </a:extLst>
            </p:cNvPr>
            <p:cNvSpPr/>
            <p:nvPr/>
          </p:nvSpPr>
          <p:spPr>
            <a:xfrm>
              <a:off x="857775" y="1689350"/>
              <a:ext cx="135700" cy="114725"/>
            </a:xfrm>
            <a:custGeom>
              <a:avLst/>
              <a:gdLst/>
              <a:ahLst/>
              <a:cxnLst/>
              <a:rect l="l" t="t" r="r" b="b"/>
              <a:pathLst>
                <a:path w="5428" h="4589" extrusionOk="0">
                  <a:moveTo>
                    <a:pt x="1709" y="0"/>
                  </a:moveTo>
                  <a:cubicBezTo>
                    <a:pt x="1701" y="0"/>
                    <a:pt x="1693" y="1"/>
                    <a:pt x="1685" y="2"/>
                  </a:cubicBezTo>
                  <a:lnTo>
                    <a:pt x="161" y="163"/>
                  </a:lnTo>
                  <a:cubicBezTo>
                    <a:pt x="67" y="175"/>
                    <a:pt x="1" y="243"/>
                    <a:pt x="13" y="336"/>
                  </a:cubicBezTo>
                  <a:cubicBezTo>
                    <a:pt x="26" y="409"/>
                    <a:pt x="94" y="471"/>
                    <a:pt x="166" y="471"/>
                  </a:cubicBezTo>
                  <a:cubicBezTo>
                    <a:pt x="173" y="471"/>
                    <a:pt x="181" y="471"/>
                    <a:pt x="188" y="469"/>
                  </a:cubicBezTo>
                  <a:lnTo>
                    <a:pt x="1564" y="323"/>
                  </a:lnTo>
                  <a:lnTo>
                    <a:pt x="1711" y="1713"/>
                  </a:lnTo>
                  <a:cubicBezTo>
                    <a:pt x="1723" y="1787"/>
                    <a:pt x="1791" y="1848"/>
                    <a:pt x="1865" y="1848"/>
                  </a:cubicBezTo>
                  <a:cubicBezTo>
                    <a:pt x="1871" y="1848"/>
                    <a:pt x="1878" y="1848"/>
                    <a:pt x="1885" y="1847"/>
                  </a:cubicBezTo>
                  <a:lnTo>
                    <a:pt x="3262" y="1699"/>
                  </a:lnTo>
                  <a:lnTo>
                    <a:pt x="3408" y="3076"/>
                  </a:lnTo>
                  <a:cubicBezTo>
                    <a:pt x="3422" y="3169"/>
                    <a:pt x="3503" y="3223"/>
                    <a:pt x="3583" y="3223"/>
                  </a:cubicBezTo>
                  <a:lnTo>
                    <a:pt x="4959" y="3076"/>
                  </a:lnTo>
                  <a:lnTo>
                    <a:pt x="5107" y="4453"/>
                  </a:lnTo>
                  <a:cubicBezTo>
                    <a:pt x="5118" y="4526"/>
                    <a:pt x="5175" y="4588"/>
                    <a:pt x="5256" y="4588"/>
                  </a:cubicBezTo>
                  <a:cubicBezTo>
                    <a:pt x="5263" y="4588"/>
                    <a:pt x="5271" y="4588"/>
                    <a:pt x="5280" y="4586"/>
                  </a:cubicBezTo>
                  <a:cubicBezTo>
                    <a:pt x="5360" y="4586"/>
                    <a:pt x="5427" y="4506"/>
                    <a:pt x="5413" y="4413"/>
                  </a:cubicBezTo>
                  <a:lnTo>
                    <a:pt x="5253" y="2889"/>
                  </a:lnTo>
                  <a:cubicBezTo>
                    <a:pt x="5253" y="2803"/>
                    <a:pt x="5186" y="2740"/>
                    <a:pt x="5103" y="2740"/>
                  </a:cubicBezTo>
                  <a:cubicBezTo>
                    <a:pt x="5095" y="2740"/>
                    <a:pt x="5088" y="2741"/>
                    <a:pt x="5080" y="2742"/>
                  </a:cubicBezTo>
                  <a:lnTo>
                    <a:pt x="3703" y="2889"/>
                  </a:lnTo>
                  <a:lnTo>
                    <a:pt x="3556" y="1512"/>
                  </a:lnTo>
                  <a:cubicBezTo>
                    <a:pt x="3556" y="1419"/>
                    <a:pt x="3476" y="1366"/>
                    <a:pt x="3382" y="1366"/>
                  </a:cubicBezTo>
                  <a:lnTo>
                    <a:pt x="2006" y="1512"/>
                  </a:lnTo>
                  <a:lnTo>
                    <a:pt x="1858" y="136"/>
                  </a:lnTo>
                  <a:cubicBezTo>
                    <a:pt x="1858" y="63"/>
                    <a:pt x="1791" y="0"/>
                    <a:pt x="170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227;p64">
              <a:extLst>
                <a:ext uri="{FF2B5EF4-FFF2-40B4-BE49-F238E27FC236}">
                  <a16:creationId xmlns:a16="http://schemas.microsoft.com/office/drawing/2014/main" id="{43A28C65-7454-47F8-B796-4CF4DCA80D6F}"/>
                </a:ext>
              </a:extLst>
            </p:cNvPr>
            <p:cNvSpPr/>
            <p:nvPr/>
          </p:nvSpPr>
          <p:spPr>
            <a:xfrm>
              <a:off x="2076800" y="1886150"/>
              <a:ext cx="59500" cy="59275"/>
            </a:xfrm>
            <a:custGeom>
              <a:avLst/>
              <a:gdLst/>
              <a:ahLst/>
              <a:cxnLst/>
              <a:rect l="l" t="t" r="r" b="b"/>
              <a:pathLst>
                <a:path w="2380" h="2371" extrusionOk="0">
                  <a:moveTo>
                    <a:pt x="535" y="337"/>
                  </a:moveTo>
                  <a:lnTo>
                    <a:pt x="2032" y="537"/>
                  </a:lnTo>
                  <a:lnTo>
                    <a:pt x="1845" y="2034"/>
                  </a:lnTo>
                  <a:lnTo>
                    <a:pt x="348" y="1834"/>
                  </a:lnTo>
                  <a:lnTo>
                    <a:pt x="535" y="337"/>
                  </a:lnTo>
                  <a:close/>
                  <a:moveTo>
                    <a:pt x="405" y="1"/>
                  </a:moveTo>
                  <a:cubicBezTo>
                    <a:pt x="321" y="1"/>
                    <a:pt x="254" y="63"/>
                    <a:pt x="254" y="136"/>
                  </a:cubicBezTo>
                  <a:lnTo>
                    <a:pt x="13" y="1941"/>
                  </a:lnTo>
                  <a:cubicBezTo>
                    <a:pt x="0" y="2034"/>
                    <a:pt x="54" y="2114"/>
                    <a:pt x="147" y="2128"/>
                  </a:cubicBezTo>
                  <a:lnTo>
                    <a:pt x="1952" y="2369"/>
                  </a:lnTo>
                  <a:cubicBezTo>
                    <a:pt x="1960" y="2370"/>
                    <a:pt x="1967" y="2370"/>
                    <a:pt x="1975" y="2370"/>
                  </a:cubicBezTo>
                  <a:cubicBezTo>
                    <a:pt x="2058" y="2370"/>
                    <a:pt x="2125" y="2309"/>
                    <a:pt x="2125" y="2235"/>
                  </a:cubicBezTo>
                  <a:lnTo>
                    <a:pt x="2366" y="417"/>
                  </a:lnTo>
                  <a:cubicBezTo>
                    <a:pt x="2380" y="337"/>
                    <a:pt x="2326" y="257"/>
                    <a:pt x="2232" y="243"/>
                  </a:cubicBezTo>
                  <a:lnTo>
                    <a:pt x="428" y="2"/>
                  </a:lnTo>
                  <a:cubicBezTo>
                    <a:pt x="420" y="1"/>
                    <a:pt x="412" y="1"/>
                    <a:pt x="405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228;p64">
              <a:extLst>
                <a:ext uri="{FF2B5EF4-FFF2-40B4-BE49-F238E27FC236}">
                  <a16:creationId xmlns:a16="http://schemas.microsoft.com/office/drawing/2014/main" id="{E3CFE70A-88E5-4276-9F03-0CDCFDBACCA5}"/>
                </a:ext>
              </a:extLst>
            </p:cNvPr>
            <p:cNvSpPr/>
            <p:nvPr/>
          </p:nvSpPr>
          <p:spPr>
            <a:xfrm>
              <a:off x="830375" y="1128200"/>
              <a:ext cx="72875" cy="71825"/>
            </a:xfrm>
            <a:custGeom>
              <a:avLst/>
              <a:gdLst/>
              <a:ahLst/>
              <a:cxnLst/>
              <a:rect l="l" t="t" r="r" b="b"/>
              <a:pathLst>
                <a:path w="2915" h="2873" extrusionOk="0">
                  <a:moveTo>
                    <a:pt x="1617" y="380"/>
                  </a:moveTo>
                  <a:lnTo>
                    <a:pt x="2513" y="1596"/>
                  </a:lnTo>
                  <a:lnTo>
                    <a:pt x="1296" y="2491"/>
                  </a:lnTo>
                  <a:lnTo>
                    <a:pt x="401" y="1276"/>
                  </a:lnTo>
                  <a:lnTo>
                    <a:pt x="1617" y="380"/>
                  </a:lnTo>
                  <a:close/>
                  <a:moveTo>
                    <a:pt x="1652" y="0"/>
                  </a:moveTo>
                  <a:cubicBezTo>
                    <a:pt x="1622" y="0"/>
                    <a:pt x="1591" y="11"/>
                    <a:pt x="1564" y="32"/>
                  </a:cubicBezTo>
                  <a:lnTo>
                    <a:pt x="94" y="1115"/>
                  </a:lnTo>
                  <a:cubicBezTo>
                    <a:pt x="13" y="1169"/>
                    <a:pt x="0" y="1262"/>
                    <a:pt x="54" y="1342"/>
                  </a:cubicBezTo>
                  <a:lnTo>
                    <a:pt x="1136" y="2812"/>
                  </a:lnTo>
                  <a:cubicBezTo>
                    <a:pt x="1167" y="2851"/>
                    <a:pt x="1212" y="2872"/>
                    <a:pt x="1260" y="2872"/>
                  </a:cubicBezTo>
                  <a:cubicBezTo>
                    <a:pt x="1294" y="2872"/>
                    <a:pt x="1330" y="2861"/>
                    <a:pt x="1364" y="2839"/>
                  </a:cubicBezTo>
                  <a:lnTo>
                    <a:pt x="2834" y="1757"/>
                  </a:lnTo>
                  <a:cubicBezTo>
                    <a:pt x="2900" y="1703"/>
                    <a:pt x="2914" y="1609"/>
                    <a:pt x="2861" y="1543"/>
                  </a:cubicBezTo>
                  <a:lnTo>
                    <a:pt x="1778" y="73"/>
                  </a:lnTo>
                  <a:cubicBezTo>
                    <a:pt x="1746" y="24"/>
                    <a:pt x="1699" y="0"/>
                    <a:pt x="1652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229;p64">
              <a:extLst>
                <a:ext uri="{FF2B5EF4-FFF2-40B4-BE49-F238E27FC236}">
                  <a16:creationId xmlns:a16="http://schemas.microsoft.com/office/drawing/2014/main" id="{638A124D-BA18-4868-883C-0FD667DB1C75}"/>
                </a:ext>
              </a:extLst>
            </p:cNvPr>
            <p:cNvSpPr/>
            <p:nvPr/>
          </p:nvSpPr>
          <p:spPr>
            <a:xfrm>
              <a:off x="1113400" y="316775"/>
              <a:ext cx="53825" cy="55700"/>
            </a:xfrm>
            <a:custGeom>
              <a:avLst/>
              <a:gdLst/>
              <a:ahLst/>
              <a:cxnLst/>
              <a:rect l="l" t="t" r="r" b="b"/>
              <a:pathLst>
                <a:path w="2153" h="2228" extrusionOk="0">
                  <a:moveTo>
                    <a:pt x="375" y="397"/>
                  </a:moveTo>
                  <a:lnTo>
                    <a:pt x="1672" y="891"/>
                  </a:lnTo>
                  <a:lnTo>
                    <a:pt x="602" y="1773"/>
                  </a:lnTo>
                  <a:lnTo>
                    <a:pt x="375" y="397"/>
                  </a:lnTo>
                  <a:close/>
                  <a:moveTo>
                    <a:pt x="166" y="1"/>
                  </a:moveTo>
                  <a:cubicBezTo>
                    <a:pt x="129" y="1"/>
                    <a:pt x="93" y="10"/>
                    <a:pt x="68" y="35"/>
                  </a:cubicBezTo>
                  <a:cubicBezTo>
                    <a:pt x="27" y="76"/>
                    <a:pt x="0" y="129"/>
                    <a:pt x="14" y="183"/>
                  </a:cubicBezTo>
                  <a:lnTo>
                    <a:pt x="335" y="2094"/>
                  </a:lnTo>
                  <a:cubicBezTo>
                    <a:pt x="348" y="2147"/>
                    <a:pt x="389" y="2201"/>
                    <a:pt x="442" y="2214"/>
                  </a:cubicBezTo>
                  <a:cubicBezTo>
                    <a:pt x="469" y="2227"/>
                    <a:pt x="495" y="2227"/>
                    <a:pt x="522" y="2227"/>
                  </a:cubicBezTo>
                  <a:lnTo>
                    <a:pt x="602" y="2188"/>
                  </a:lnTo>
                  <a:lnTo>
                    <a:pt x="2086" y="958"/>
                  </a:lnTo>
                  <a:cubicBezTo>
                    <a:pt x="2126" y="917"/>
                    <a:pt x="2153" y="864"/>
                    <a:pt x="2139" y="810"/>
                  </a:cubicBezTo>
                  <a:cubicBezTo>
                    <a:pt x="2139" y="744"/>
                    <a:pt x="2099" y="704"/>
                    <a:pt x="2046" y="691"/>
                  </a:cubicBezTo>
                  <a:lnTo>
                    <a:pt x="228" y="8"/>
                  </a:lnTo>
                  <a:cubicBezTo>
                    <a:pt x="209" y="4"/>
                    <a:pt x="187" y="1"/>
                    <a:pt x="166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230;p64">
              <a:extLst>
                <a:ext uri="{FF2B5EF4-FFF2-40B4-BE49-F238E27FC236}">
                  <a16:creationId xmlns:a16="http://schemas.microsoft.com/office/drawing/2014/main" id="{B08FB14E-49B7-491D-8B5C-E4CF43E4164F}"/>
                </a:ext>
              </a:extLst>
            </p:cNvPr>
            <p:cNvSpPr/>
            <p:nvPr/>
          </p:nvSpPr>
          <p:spPr>
            <a:xfrm>
              <a:off x="796600" y="655950"/>
              <a:ext cx="53850" cy="55700"/>
            </a:xfrm>
            <a:custGeom>
              <a:avLst/>
              <a:gdLst/>
              <a:ahLst/>
              <a:cxnLst/>
              <a:rect l="l" t="t" r="r" b="b"/>
              <a:pathLst>
                <a:path w="2154" h="2228" extrusionOk="0">
                  <a:moveTo>
                    <a:pt x="375" y="396"/>
                  </a:moveTo>
                  <a:lnTo>
                    <a:pt x="1672" y="877"/>
                  </a:lnTo>
                  <a:lnTo>
                    <a:pt x="603" y="1773"/>
                  </a:lnTo>
                  <a:lnTo>
                    <a:pt x="375" y="396"/>
                  </a:lnTo>
                  <a:close/>
                  <a:moveTo>
                    <a:pt x="166" y="1"/>
                  </a:moveTo>
                  <a:cubicBezTo>
                    <a:pt x="129" y="1"/>
                    <a:pt x="93" y="10"/>
                    <a:pt x="68" y="36"/>
                  </a:cubicBezTo>
                  <a:cubicBezTo>
                    <a:pt x="28" y="75"/>
                    <a:pt x="1" y="129"/>
                    <a:pt x="15" y="182"/>
                  </a:cubicBezTo>
                  <a:lnTo>
                    <a:pt x="336" y="2094"/>
                  </a:lnTo>
                  <a:cubicBezTo>
                    <a:pt x="348" y="2148"/>
                    <a:pt x="389" y="2201"/>
                    <a:pt x="443" y="2214"/>
                  </a:cubicBezTo>
                  <a:cubicBezTo>
                    <a:pt x="469" y="2228"/>
                    <a:pt x="496" y="2228"/>
                    <a:pt x="523" y="2228"/>
                  </a:cubicBezTo>
                  <a:lnTo>
                    <a:pt x="603" y="2187"/>
                  </a:lnTo>
                  <a:lnTo>
                    <a:pt x="2086" y="957"/>
                  </a:lnTo>
                  <a:cubicBezTo>
                    <a:pt x="2127" y="918"/>
                    <a:pt x="2153" y="864"/>
                    <a:pt x="2140" y="811"/>
                  </a:cubicBezTo>
                  <a:cubicBezTo>
                    <a:pt x="2140" y="744"/>
                    <a:pt x="2100" y="704"/>
                    <a:pt x="2047" y="677"/>
                  </a:cubicBezTo>
                  <a:lnTo>
                    <a:pt x="229" y="9"/>
                  </a:lnTo>
                  <a:cubicBezTo>
                    <a:pt x="209" y="4"/>
                    <a:pt x="187" y="1"/>
                    <a:pt x="16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231;p64">
              <a:extLst>
                <a:ext uri="{FF2B5EF4-FFF2-40B4-BE49-F238E27FC236}">
                  <a16:creationId xmlns:a16="http://schemas.microsoft.com/office/drawing/2014/main" id="{BA223DF5-E726-46A2-8623-8FD88F7E220E}"/>
                </a:ext>
              </a:extLst>
            </p:cNvPr>
            <p:cNvSpPr/>
            <p:nvPr/>
          </p:nvSpPr>
          <p:spPr>
            <a:xfrm>
              <a:off x="3199575" y="811850"/>
              <a:ext cx="52150" cy="56225"/>
            </a:xfrm>
            <a:custGeom>
              <a:avLst/>
              <a:gdLst/>
              <a:ahLst/>
              <a:cxnLst/>
              <a:rect l="l" t="t" r="r" b="b"/>
              <a:pathLst>
                <a:path w="2086" h="2249" extrusionOk="0">
                  <a:moveTo>
                    <a:pt x="1618" y="442"/>
                  </a:moveTo>
                  <a:lnTo>
                    <a:pt x="1751" y="1832"/>
                  </a:lnTo>
                  <a:lnTo>
                    <a:pt x="482" y="1244"/>
                  </a:lnTo>
                  <a:lnTo>
                    <a:pt x="1618" y="442"/>
                  </a:lnTo>
                  <a:close/>
                  <a:moveTo>
                    <a:pt x="1754" y="0"/>
                  </a:moveTo>
                  <a:cubicBezTo>
                    <a:pt x="1718" y="0"/>
                    <a:pt x="1683" y="12"/>
                    <a:pt x="1658" y="29"/>
                  </a:cubicBezTo>
                  <a:lnTo>
                    <a:pt x="81" y="1151"/>
                  </a:lnTo>
                  <a:cubicBezTo>
                    <a:pt x="27" y="1178"/>
                    <a:pt x="1" y="1244"/>
                    <a:pt x="14" y="1298"/>
                  </a:cubicBezTo>
                  <a:cubicBezTo>
                    <a:pt x="14" y="1351"/>
                    <a:pt x="54" y="1405"/>
                    <a:pt x="108" y="1419"/>
                  </a:cubicBezTo>
                  <a:lnTo>
                    <a:pt x="1858" y="2233"/>
                  </a:lnTo>
                  <a:cubicBezTo>
                    <a:pt x="1879" y="2244"/>
                    <a:pt x="1902" y="2248"/>
                    <a:pt x="1924" y="2248"/>
                  </a:cubicBezTo>
                  <a:cubicBezTo>
                    <a:pt x="1960" y="2248"/>
                    <a:pt x="1994" y="2237"/>
                    <a:pt x="2019" y="2221"/>
                  </a:cubicBezTo>
                  <a:cubicBezTo>
                    <a:pt x="2045" y="2207"/>
                    <a:pt x="2059" y="2180"/>
                    <a:pt x="2072" y="2153"/>
                  </a:cubicBezTo>
                  <a:cubicBezTo>
                    <a:pt x="2086" y="2127"/>
                    <a:pt x="2086" y="2100"/>
                    <a:pt x="2086" y="2073"/>
                  </a:cubicBezTo>
                  <a:lnTo>
                    <a:pt x="1912" y="148"/>
                  </a:lnTo>
                  <a:cubicBezTo>
                    <a:pt x="1899" y="95"/>
                    <a:pt x="1872" y="41"/>
                    <a:pt x="1819" y="15"/>
                  </a:cubicBezTo>
                  <a:cubicBezTo>
                    <a:pt x="1798" y="5"/>
                    <a:pt x="1776" y="0"/>
                    <a:pt x="175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232;p64">
              <a:extLst>
                <a:ext uri="{FF2B5EF4-FFF2-40B4-BE49-F238E27FC236}">
                  <a16:creationId xmlns:a16="http://schemas.microsoft.com/office/drawing/2014/main" id="{9E6C8944-7BC1-411D-927D-E8C1886D1852}"/>
                </a:ext>
              </a:extLst>
            </p:cNvPr>
            <p:cNvSpPr/>
            <p:nvPr/>
          </p:nvSpPr>
          <p:spPr>
            <a:xfrm>
              <a:off x="2520875" y="1889675"/>
              <a:ext cx="48500" cy="47525"/>
            </a:xfrm>
            <a:custGeom>
              <a:avLst/>
              <a:gdLst/>
              <a:ahLst/>
              <a:cxnLst/>
              <a:rect l="l" t="t" r="r" b="b"/>
              <a:pathLst>
                <a:path w="1940" h="1901" extrusionOk="0">
                  <a:moveTo>
                    <a:pt x="738" y="1"/>
                  </a:moveTo>
                  <a:cubicBezTo>
                    <a:pt x="721" y="1"/>
                    <a:pt x="702" y="4"/>
                    <a:pt x="683" y="9"/>
                  </a:cubicBezTo>
                  <a:cubicBezTo>
                    <a:pt x="603" y="36"/>
                    <a:pt x="562" y="116"/>
                    <a:pt x="589" y="196"/>
                  </a:cubicBezTo>
                  <a:lnTo>
                    <a:pt x="776" y="838"/>
                  </a:lnTo>
                  <a:lnTo>
                    <a:pt x="135" y="1038"/>
                  </a:lnTo>
                  <a:cubicBezTo>
                    <a:pt x="54" y="1052"/>
                    <a:pt x="1" y="1145"/>
                    <a:pt x="28" y="1225"/>
                  </a:cubicBezTo>
                  <a:cubicBezTo>
                    <a:pt x="50" y="1291"/>
                    <a:pt x="108" y="1339"/>
                    <a:pt x="180" y="1339"/>
                  </a:cubicBezTo>
                  <a:cubicBezTo>
                    <a:pt x="196" y="1339"/>
                    <a:pt x="212" y="1337"/>
                    <a:pt x="229" y="1332"/>
                  </a:cubicBezTo>
                  <a:lnTo>
                    <a:pt x="856" y="1145"/>
                  </a:lnTo>
                  <a:lnTo>
                    <a:pt x="1057" y="1786"/>
                  </a:lnTo>
                  <a:cubicBezTo>
                    <a:pt x="1079" y="1852"/>
                    <a:pt x="1138" y="1900"/>
                    <a:pt x="1202" y="1900"/>
                  </a:cubicBezTo>
                  <a:cubicBezTo>
                    <a:pt x="1216" y="1900"/>
                    <a:pt x="1230" y="1898"/>
                    <a:pt x="1245" y="1893"/>
                  </a:cubicBezTo>
                  <a:cubicBezTo>
                    <a:pt x="1338" y="1866"/>
                    <a:pt x="1378" y="1773"/>
                    <a:pt x="1351" y="1693"/>
                  </a:cubicBezTo>
                  <a:lnTo>
                    <a:pt x="1164" y="1052"/>
                  </a:lnTo>
                  <a:lnTo>
                    <a:pt x="1806" y="864"/>
                  </a:lnTo>
                  <a:cubicBezTo>
                    <a:pt x="1886" y="838"/>
                    <a:pt x="1940" y="758"/>
                    <a:pt x="1913" y="663"/>
                  </a:cubicBezTo>
                  <a:cubicBezTo>
                    <a:pt x="1889" y="593"/>
                    <a:pt x="1814" y="554"/>
                    <a:pt x="1742" y="554"/>
                  </a:cubicBezTo>
                  <a:cubicBezTo>
                    <a:pt x="1732" y="554"/>
                    <a:pt x="1722" y="555"/>
                    <a:pt x="1712" y="557"/>
                  </a:cubicBezTo>
                  <a:lnTo>
                    <a:pt x="1070" y="758"/>
                  </a:lnTo>
                  <a:lnTo>
                    <a:pt x="883" y="116"/>
                  </a:lnTo>
                  <a:cubicBezTo>
                    <a:pt x="862" y="41"/>
                    <a:pt x="807" y="1"/>
                    <a:pt x="73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233;p64">
              <a:extLst>
                <a:ext uri="{FF2B5EF4-FFF2-40B4-BE49-F238E27FC236}">
                  <a16:creationId xmlns:a16="http://schemas.microsoft.com/office/drawing/2014/main" id="{F960F1E1-E4F6-4B7F-9F9C-351EEA105157}"/>
                </a:ext>
              </a:extLst>
            </p:cNvPr>
            <p:cNvSpPr/>
            <p:nvPr/>
          </p:nvSpPr>
          <p:spPr>
            <a:xfrm>
              <a:off x="2616450" y="421775"/>
              <a:ext cx="45475" cy="44400"/>
            </a:xfrm>
            <a:custGeom>
              <a:avLst/>
              <a:gdLst/>
              <a:ahLst/>
              <a:cxnLst/>
              <a:rect l="l" t="t" r="r" b="b"/>
              <a:pathLst>
                <a:path w="1819" h="1776" extrusionOk="0">
                  <a:moveTo>
                    <a:pt x="1294" y="1"/>
                  </a:moveTo>
                  <a:cubicBezTo>
                    <a:pt x="1238" y="1"/>
                    <a:pt x="1178" y="31"/>
                    <a:pt x="1150" y="86"/>
                  </a:cubicBezTo>
                  <a:lnTo>
                    <a:pt x="843" y="674"/>
                  </a:lnTo>
                  <a:lnTo>
                    <a:pt x="255" y="367"/>
                  </a:lnTo>
                  <a:cubicBezTo>
                    <a:pt x="230" y="354"/>
                    <a:pt x="204" y="348"/>
                    <a:pt x="178" y="348"/>
                  </a:cubicBezTo>
                  <a:cubicBezTo>
                    <a:pt x="122" y="348"/>
                    <a:pt x="69" y="378"/>
                    <a:pt x="41" y="433"/>
                  </a:cubicBezTo>
                  <a:cubicBezTo>
                    <a:pt x="1" y="513"/>
                    <a:pt x="27" y="608"/>
                    <a:pt x="108" y="647"/>
                  </a:cubicBezTo>
                  <a:lnTo>
                    <a:pt x="696" y="955"/>
                  </a:lnTo>
                  <a:lnTo>
                    <a:pt x="389" y="1543"/>
                  </a:lnTo>
                  <a:cubicBezTo>
                    <a:pt x="348" y="1623"/>
                    <a:pt x="375" y="1716"/>
                    <a:pt x="455" y="1757"/>
                  </a:cubicBezTo>
                  <a:cubicBezTo>
                    <a:pt x="480" y="1769"/>
                    <a:pt x="506" y="1775"/>
                    <a:pt x="531" y="1775"/>
                  </a:cubicBezTo>
                  <a:cubicBezTo>
                    <a:pt x="588" y="1775"/>
                    <a:pt x="642" y="1745"/>
                    <a:pt x="669" y="1690"/>
                  </a:cubicBezTo>
                  <a:lnTo>
                    <a:pt x="977" y="1102"/>
                  </a:lnTo>
                  <a:lnTo>
                    <a:pt x="1565" y="1410"/>
                  </a:lnTo>
                  <a:cubicBezTo>
                    <a:pt x="1590" y="1422"/>
                    <a:pt x="1616" y="1428"/>
                    <a:pt x="1641" y="1428"/>
                  </a:cubicBezTo>
                  <a:cubicBezTo>
                    <a:pt x="1698" y="1428"/>
                    <a:pt x="1751" y="1398"/>
                    <a:pt x="1779" y="1342"/>
                  </a:cubicBezTo>
                  <a:cubicBezTo>
                    <a:pt x="1819" y="1262"/>
                    <a:pt x="1792" y="1169"/>
                    <a:pt x="1712" y="1128"/>
                  </a:cubicBezTo>
                  <a:lnTo>
                    <a:pt x="1124" y="821"/>
                  </a:lnTo>
                  <a:lnTo>
                    <a:pt x="1431" y="233"/>
                  </a:lnTo>
                  <a:cubicBezTo>
                    <a:pt x="1471" y="153"/>
                    <a:pt x="1444" y="59"/>
                    <a:pt x="1364" y="19"/>
                  </a:cubicBezTo>
                  <a:cubicBezTo>
                    <a:pt x="1343" y="7"/>
                    <a:pt x="1319" y="1"/>
                    <a:pt x="1294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234;p64">
              <a:extLst>
                <a:ext uri="{FF2B5EF4-FFF2-40B4-BE49-F238E27FC236}">
                  <a16:creationId xmlns:a16="http://schemas.microsoft.com/office/drawing/2014/main" id="{35B85FFB-F5F6-4FDF-B8C5-0868946ACBBF}"/>
                </a:ext>
              </a:extLst>
            </p:cNvPr>
            <p:cNvSpPr/>
            <p:nvPr/>
          </p:nvSpPr>
          <p:spPr>
            <a:xfrm>
              <a:off x="1120425" y="1683925"/>
              <a:ext cx="45475" cy="44375"/>
            </a:xfrm>
            <a:custGeom>
              <a:avLst/>
              <a:gdLst/>
              <a:ahLst/>
              <a:cxnLst/>
              <a:rect l="l" t="t" r="r" b="b"/>
              <a:pathLst>
                <a:path w="1819" h="1775" extrusionOk="0">
                  <a:moveTo>
                    <a:pt x="1288" y="0"/>
                  </a:moveTo>
                  <a:cubicBezTo>
                    <a:pt x="1231" y="0"/>
                    <a:pt x="1177" y="30"/>
                    <a:pt x="1150" y="85"/>
                  </a:cubicBezTo>
                  <a:lnTo>
                    <a:pt x="842" y="674"/>
                  </a:lnTo>
                  <a:lnTo>
                    <a:pt x="254" y="366"/>
                  </a:lnTo>
                  <a:cubicBezTo>
                    <a:pt x="229" y="353"/>
                    <a:pt x="203" y="348"/>
                    <a:pt x="178" y="348"/>
                  </a:cubicBezTo>
                  <a:cubicBezTo>
                    <a:pt x="122" y="348"/>
                    <a:pt x="68" y="377"/>
                    <a:pt x="40" y="433"/>
                  </a:cubicBezTo>
                  <a:cubicBezTo>
                    <a:pt x="1" y="499"/>
                    <a:pt x="27" y="606"/>
                    <a:pt x="108" y="647"/>
                  </a:cubicBezTo>
                  <a:lnTo>
                    <a:pt x="696" y="954"/>
                  </a:lnTo>
                  <a:lnTo>
                    <a:pt x="388" y="1542"/>
                  </a:lnTo>
                  <a:cubicBezTo>
                    <a:pt x="348" y="1622"/>
                    <a:pt x="375" y="1716"/>
                    <a:pt x="455" y="1756"/>
                  </a:cubicBezTo>
                  <a:cubicBezTo>
                    <a:pt x="476" y="1768"/>
                    <a:pt x="500" y="1775"/>
                    <a:pt x="526" y="1775"/>
                  </a:cubicBezTo>
                  <a:cubicBezTo>
                    <a:pt x="582" y="1775"/>
                    <a:pt x="641" y="1745"/>
                    <a:pt x="669" y="1689"/>
                  </a:cubicBezTo>
                  <a:lnTo>
                    <a:pt x="976" y="1101"/>
                  </a:lnTo>
                  <a:lnTo>
                    <a:pt x="1564" y="1408"/>
                  </a:lnTo>
                  <a:cubicBezTo>
                    <a:pt x="1589" y="1421"/>
                    <a:pt x="1615" y="1427"/>
                    <a:pt x="1641" y="1427"/>
                  </a:cubicBezTo>
                  <a:cubicBezTo>
                    <a:pt x="1697" y="1427"/>
                    <a:pt x="1751" y="1397"/>
                    <a:pt x="1778" y="1342"/>
                  </a:cubicBezTo>
                  <a:cubicBezTo>
                    <a:pt x="1818" y="1262"/>
                    <a:pt x="1792" y="1168"/>
                    <a:pt x="1711" y="1128"/>
                  </a:cubicBezTo>
                  <a:lnTo>
                    <a:pt x="1123" y="820"/>
                  </a:lnTo>
                  <a:lnTo>
                    <a:pt x="1430" y="232"/>
                  </a:lnTo>
                  <a:cubicBezTo>
                    <a:pt x="1471" y="152"/>
                    <a:pt x="1444" y="59"/>
                    <a:pt x="1364" y="18"/>
                  </a:cubicBezTo>
                  <a:cubicBezTo>
                    <a:pt x="1339" y="6"/>
                    <a:pt x="1313" y="0"/>
                    <a:pt x="1288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235;p64">
              <a:extLst>
                <a:ext uri="{FF2B5EF4-FFF2-40B4-BE49-F238E27FC236}">
                  <a16:creationId xmlns:a16="http://schemas.microsoft.com/office/drawing/2014/main" id="{830B22A1-5D64-46DB-B00B-A3A5F12C7337}"/>
                </a:ext>
              </a:extLst>
            </p:cNvPr>
            <p:cNvSpPr/>
            <p:nvPr/>
          </p:nvSpPr>
          <p:spPr>
            <a:xfrm>
              <a:off x="2814275" y="1516900"/>
              <a:ext cx="46500" cy="45250"/>
            </a:xfrm>
            <a:custGeom>
              <a:avLst/>
              <a:gdLst/>
              <a:ahLst/>
              <a:cxnLst/>
              <a:rect l="l" t="t" r="r" b="b"/>
              <a:pathLst>
                <a:path w="1860" h="1810" extrusionOk="0">
                  <a:moveTo>
                    <a:pt x="588" y="0"/>
                  </a:moveTo>
                  <a:cubicBezTo>
                    <a:pt x="566" y="0"/>
                    <a:pt x="544" y="5"/>
                    <a:pt x="522" y="16"/>
                  </a:cubicBezTo>
                  <a:cubicBezTo>
                    <a:pt x="442" y="57"/>
                    <a:pt x="402" y="150"/>
                    <a:pt x="442" y="230"/>
                  </a:cubicBezTo>
                  <a:lnTo>
                    <a:pt x="722" y="832"/>
                  </a:lnTo>
                  <a:lnTo>
                    <a:pt x="122" y="1112"/>
                  </a:lnTo>
                  <a:cubicBezTo>
                    <a:pt x="41" y="1153"/>
                    <a:pt x="1" y="1246"/>
                    <a:pt x="41" y="1326"/>
                  </a:cubicBezTo>
                  <a:cubicBezTo>
                    <a:pt x="69" y="1381"/>
                    <a:pt x="122" y="1411"/>
                    <a:pt x="179" y="1411"/>
                  </a:cubicBezTo>
                  <a:cubicBezTo>
                    <a:pt x="205" y="1411"/>
                    <a:pt x="231" y="1405"/>
                    <a:pt x="255" y="1393"/>
                  </a:cubicBezTo>
                  <a:lnTo>
                    <a:pt x="856" y="1112"/>
                  </a:lnTo>
                  <a:lnTo>
                    <a:pt x="1137" y="1714"/>
                  </a:lnTo>
                  <a:cubicBezTo>
                    <a:pt x="1166" y="1773"/>
                    <a:pt x="1225" y="1810"/>
                    <a:pt x="1285" y="1810"/>
                  </a:cubicBezTo>
                  <a:cubicBezTo>
                    <a:pt x="1307" y="1810"/>
                    <a:pt x="1330" y="1805"/>
                    <a:pt x="1351" y="1794"/>
                  </a:cubicBezTo>
                  <a:cubicBezTo>
                    <a:pt x="1431" y="1754"/>
                    <a:pt x="1458" y="1660"/>
                    <a:pt x="1431" y="1593"/>
                  </a:cubicBezTo>
                  <a:lnTo>
                    <a:pt x="1150" y="978"/>
                  </a:lnTo>
                  <a:lnTo>
                    <a:pt x="1752" y="698"/>
                  </a:lnTo>
                  <a:cubicBezTo>
                    <a:pt x="1832" y="657"/>
                    <a:pt x="1859" y="564"/>
                    <a:pt x="1832" y="497"/>
                  </a:cubicBezTo>
                  <a:cubicBezTo>
                    <a:pt x="1803" y="438"/>
                    <a:pt x="1745" y="401"/>
                    <a:pt x="1684" y="401"/>
                  </a:cubicBezTo>
                  <a:cubicBezTo>
                    <a:pt x="1662" y="401"/>
                    <a:pt x="1640" y="406"/>
                    <a:pt x="1619" y="417"/>
                  </a:cubicBezTo>
                  <a:lnTo>
                    <a:pt x="1017" y="698"/>
                  </a:lnTo>
                  <a:lnTo>
                    <a:pt x="736" y="96"/>
                  </a:lnTo>
                  <a:cubicBezTo>
                    <a:pt x="707" y="37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recommendations</a:t>
            </a:r>
            <a:endParaRPr dirty="0"/>
          </a:p>
        </p:txBody>
      </p:sp>
      <p:grpSp>
        <p:nvGrpSpPr>
          <p:cNvPr id="3236" name="Google Shape;3236;p64"/>
          <p:cNvGrpSpPr/>
          <p:nvPr/>
        </p:nvGrpSpPr>
        <p:grpSpPr>
          <a:xfrm>
            <a:off x="720000" y="1665098"/>
            <a:ext cx="3037492" cy="2284495"/>
            <a:chOff x="238125" y="1897925"/>
            <a:chExt cx="3153875" cy="1994850"/>
          </a:xfrm>
        </p:grpSpPr>
        <p:sp>
          <p:nvSpPr>
            <p:cNvPr id="3237" name="Google Shape;3237;p64"/>
            <p:cNvSpPr/>
            <p:nvPr/>
          </p:nvSpPr>
          <p:spPr>
            <a:xfrm>
              <a:off x="555600" y="2147525"/>
              <a:ext cx="2497975" cy="1206000"/>
            </a:xfrm>
            <a:custGeom>
              <a:avLst/>
              <a:gdLst/>
              <a:ahLst/>
              <a:cxnLst/>
              <a:rect l="l" t="t" r="r" b="b"/>
              <a:pathLst>
                <a:path w="99919" h="48240" extrusionOk="0">
                  <a:moveTo>
                    <a:pt x="1" y="0"/>
                  </a:moveTo>
                  <a:lnTo>
                    <a:pt x="1" y="47040"/>
                  </a:lnTo>
                  <a:cubicBezTo>
                    <a:pt x="1" y="47705"/>
                    <a:pt x="535" y="48239"/>
                    <a:pt x="1199" y="48239"/>
                  </a:cubicBezTo>
                  <a:lnTo>
                    <a:pt x="98719" y="48239"/>
                  </a:lnTo>
                  <a:cubicBezTo>
                    <a:pt x="99384" y="48239"/>
                    <a:pt x="99919" y="47705"/>
                    <a:pt x="99919" y="47040"/>
                  </a:cubicBezTo>
                  <a:lnTo>
                    <a:pt x="999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4"/>
            <p:cNvSpPr/>
            <p:nvPr/>
          </p:nvSpPr>
          <p:spPr>
            <a:xfrm>
              <a:off x="555600" y="2030125"/>
              <a:ext cx="2497975" cy="117775"/>
            </a:xfrm>
            <a:custGeom>
              <a:avLst/>
              <a:gdLst/>
              <a:ahLst/>
              <a:cxnLst/>
              <a:rect l="l" t="t" r="r" b="b"/>
              <a:pathLst>
                <a:path w="99919" h="4711" extrusionOk="0">
                  <a:moveTo>
                    <a:pt x="3338" y="1"/>
                  </a:moveTo>
                  <a:cubicBezTo>
                    <a:pt x="1488" y="1"/>
                    <a:pt x="1" y="1489"/>
                    <a:pt x="1" y="3338"/>
                  </a:cubicBezTo>
                  <a:lnTo>
                    <a:pt x="1" y="4710"/>
                  </a:lnTo>
                  <a:lnTo>
                    <a:pt x="99919" y="4710"/>
                  </a:lnTo>
                  <a:lnTo>
                    <a:pt x="99919" y="3338"/>
                  </a:lnTo>
                  <a:cubicBezTo>
                    <a:pt x="99919" y="1489"/>
                    <a:pt x="98430" y="1"/>
                    <a:pt x="96581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4"/>
            <p:cNvSpPr/>
            <p:nvPr/>
          </p:nvSpPr>
          <p:spPr>
            <a:xfrm>
              <a:off x="691750" y="2070225"/>
              <a:ext cx="40850" cy="40825"/>
            </a:xfrm>
            <a:custGeom>
              <a:avLst/>
              <a:gdLst/>
              <a:ahLst/>
              <a:cxnLst/>
              <a:rect l="l" t="t" r="r" b="b"/>
              <a:pathLst>
                <a:path w="1634" h="1633" extrusionOk="0">
                  <a:moveTo>
                    <a:pt x="825" y="1"/>
                  </a:moveTo>
                  <a:cubicBezTo>
                    <a:pt x="363" y="1"/>
                    <a:pt x="1" y="376"/>
                    <a:pt x="1" y="824"/>
                  </a:cubicBezTo>
                  <a:cubicBezTo>
                    <a:pt x="1" y="1272"/>
                    <a:pt x="363" y="1633"/>
                    <a:pt x="825" y="1633"/>
                  </a:cubicBezTo>
                  <a:cubicBezTo>
                    <a:pt x="1272" y="1633"/>
                    <a:pt x="1634" y="1272"/>
                    <a:pt x="1634" y="824"/>
                  </a:cubicBezTo>
                  <a:cubicBezTo>
                    <a:pt x="1634" y="376"/>
                    <a:pt x="1272" y="1"/>
                    <a:pt x="82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4"/>
            <p:cNvSpPr/>
            <p:nvPr/>
          </p:nvSpPr>
          <p:spPr>
            <a:xfrm>
              <a:off x="782425" y="2070225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824" y="1"/>
                  </a:moveTo>
                  <a:cubicBezTo>
                    <a:pt x="361" y="1"/>
                    <a:pt x="1" y="376"/>
                    <a:pt x="1" y="824"/>
                  </a:cubicBezTo>
                  <a:cubicBezTo>
                    <a:pt x="1" y="1272"/>
                    <a:pt x="361" y="1633"/>
                    <a:pt x="824" y="1633"/>
                  </a:cubicBezTo>
                  <a:cubicBezTo>
                    <a:pt x="1272" y="1633"/>
                    <a:pt x="1633" y="1272"/>
                    <a:pt x="1633" y="824"/>
                  </a:cubicBezTo>
                  <a:cubicBezTo>
                    <a:pt x="1633" y="376"/>
                    <a:pt x="1272" y="1"/>
                    <a:pt x="82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4"/>
            <p:cNvSpPr/>
            <p:nvPr/>
          </p:nvSpPr>
          <p:spPr>
            <a:xfrm>
              <a:off x="873075" y="2070225"/>
              <a:ext cx="40850" cy="40825"/>
            </a:xfrm>
            <a:custGeom>
              <a:avLst/>
              <a:gdLst/>
              <a:ahLst/>
              <a:cxnLst/>
              <a:rect l="l" t="t" r="r" b="b"/>
              <a:pathLst>
                <a:path w="1634" h="1633" extrusionOk="0">
                  <a:moveTo>
                    <a:pt x="825" y="1"/>
                  </a:moveTo>
                  <a:cubicBezTo>
                    <a:pt x="362" y="1"/>
                    <a:pt x="0" y="376"/>
                    <a:pt x="0" y="824"/>
                  </a:cubicBezTo>
                  <a:cubicBezTo>
                    <a:pt x="0" y="1272"/>
                    <a:pt x="362" y="1633"/>
                    <a:pt x="825" y="1633"/>
                  </a:cubicBezTo>
                  <a:cubicBezTo>
                    <a:pt x="1272" y="1633"/>
                    <a:pt x="1634" y="1272"/>
                    <a:pt x="1634" y="824"/>
                  </a:cubicBezTo>
                  <a:cubicBezTo>
                    <a:pt x="1634" y="376"/>
                    <a:pt x="1272" y="1"/>
                    <a:pt x="82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4"/>
            <p:cNvSpPr/>
            <p:nvPr/>
          </p:nvSpPr>
          <p:spPr>
            <a:xfrm>
              <a:off x="1006375" y="2232675"/>
              <a:ext cx="1671575" cy="844175"/>
            </a:xfrm>
            <a:custGeom>
              <a:avLst/>
              <a:gdLst/>
              <a:ahLst/>
              <a:cxnLst/>
              <a:rect l="l" t="t" r="r" b="b"/>
              <a:pathLst>
                <a:path w="66863" h="33767" extrusionOk="0">
                  <a:moveTo>
                    <a:pt x="65621" y="1"/>
                  </a:moveTo>
                  <a:cubicBezTo>
                    <a:pt x="65592" y="1"/>
                    <a:pt x="65562" y="2"/>
                    <a:pt x="65533" y="4"/>
                  </a:cubicBezTo>
                  <a:lnTo>
                    <a:pt x="59075" y="553"/>
                  </a:lnTo>
                  <a:cubicBezTo>
                    <a:pt x="58627" y="596"/>
                    <a:pt x="58252" y="871"/>
                    <a:pt x="58078" y="1289"/>
                  </a:cubicBezTo>
                  <a:cubicBezTo>
                    <a:pt x="57905" y="1694"/>
                    <a:pt x="57992" y="2156"/>
                    <a:pt x="58266" y="2503"/>
                  </a:cubicBezTo>
                  <a:lnTo>
                    <a:pt x="59639" y="4107"/>
                  </a:lnTo>
                  <a:lnTo>
                    <a:pt x="49857" y="11417"/>
                  </a:lnTo>
                  <a:lnTo>
                    <a:pt x="46232" y="7444"/>
                  </a:lnTo>
                  <a:cubicBezTo>
                    <a:pt x="45958" y="7146"/>
                    <a:pt x="45576" y="6990"/>
                    <a:pt x="45189" y="6990"/>
                  </a:cubicBezTo>
                  <a:cubicBezTo>
                    <a:pt x="44899" y="6990"/>
                    <a:pt x="44606" y="7077"/>
                    <a:pt x="44353" y="7256"/>
                  </a:cubicBezTo>
                  <a:lnTo>
                    <a:pt x="23752" y="22238"/>
                  </a:lnTo>
                  <a:lnTo>
                    <a:pt x="18189" y="18323"/>
                  </a:lnTo>
                  <a:cubicBezTo>
                    <a:pt x="17953" y="18154"/>
                    <a:pt x="17672" y="18070"/>
                    <a:pt x="17390" y="18070"/>
                  </a:cubicBezTo>
                  <a:cubicBezTo>
                    <a:pt x="17069" y="18070"/>
                    <a:pt x="16746" y="18179"/>
                    <a:pt x="16484" y="18395"/>
                  </a:cubicBezTo>
                  <a:lnTo>
                    <a:pt x="694" y="31253"/>
                  </a:lnTo>
                  <a:cubicBezTo>
                    <a:pt x="87" y="31744"/>
                    <a:pt x="0" y="32640"/>
                    <a:pt x="491" y="33246"/>
                  </a:cubicBezTo>
                  <a:cubicBezTo>
                    <a:pt x="780" y="33579"/>
                    <a:pt x="1185" y="33766"/>
                    <a:pt x="1589" y="33766"/>
                  </a:cubicBezTo>
                  <a:cubicBezTo>
                    <a:pt x="1907" y="33766"/>
                    <a:pt x="2225" y="33666"/>
                    <a:pt x="2485" y="33449"/>
                  </a:cubicBezTo>
                  <a:lnTo>
                    <a:pt x="17437" y="21270"/>
                  </a:lnTo>
                  <a:lnTo>
                    <a:pt x="22942" y="25142"/>
                  </a:lnTo>
                  <a:cubicBezTo>
                    <a:pt x="23185" y="25314"/>
                    <a:pt x="23471" y="25400"/>
                    <a:pt x="23757" y="25400"/>
                  </a:cubicBezTo>
                  <a:cubicBezTo>
                    <a:pt x="24049" y="25400"/>
                    <a:pt x="24341" y="25310"/>
                    <a:pt x="24589" y="25127"/>
                  </a:cubicBezTo>
                  <a:lnTo>
                    <a:pt x="45003" y="10290"/>
                  </a:lnTo>
                  <a:lnTo>
                    <a:pt x="48644" y="14278"/>
                  </a:lnTo>
                  <a:cubicBezTo>
                    <a:pt x="48920" y="14579"/>
                    <a:pt x="49298" y="14733"/>
                    <a:pt x="49681" y="14733"/>
                  </a:cubicBezTo>
                  <a:cubicBezTo>
                    <a:pt x="49978" y="14733"/>
                    <a:pt x="50278" y="14640"/>
                    <a:pt x="50537" y="14451"/>
                  </a:cubicBezTo>
                  <a:lnTo>
                    <a:pt x="61473" y="6274"/>
                  </a:lnTo>
                  <a:lnTo>
                    <a:pt x="62975" y="8037"/>
                  </a:lnTo>
                  <a:cubicBezTo>
                    <a:pt x="63207" y="8311"/>
                    <a:pt x="63540" y="8455"/>
                    <a:pt x="63886" y="8455"/>
                  </a:cubicBezTo>
                  <a:cubicBezTo>
                    <a:pt x="63958" y="8455"/>
                    <a:pt x="64045" y="8441"/>
                    <a:pt x="64131" y="8426"/>
                  </a:cubicBezTo>
                  <a:cubicBezTo>
                    <a:pt x="64551" y="8339"/>
                    <a:pt x="64898" y="8022"/>
                    <a:pt x="65013" y="7603"/>
                  </a:cubicBezTo>
                  <a:lnTo>
                    <a:pt x="66761" y="1507"/>
                  </a:lnTo>
                  <a:cubicBezTo>
                    <a:pt x="66862" y="1145"/>
                    <a:pt x="66790" y="740"/>
                    <a:pt x="66545" y="437"/>
                  </a:cubicBezTo>
                  <a:cubicBezTo>
                    <a:pt x="66318" y="157"/>
                    <a:pt x="65969" y="1"/>
                    <a:pt x="65621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4"/>
            <p:cNvSpPr/>
            <p:nvPr/>
          </p:nvSpPr>
          <p:spPr>
            <a:xfrm>
              <a:off x="1292425" y="2963075"/>
              <a:ext cx="134375" cy="229000"/>
            </a:xfrm>
            <a:custGeom>
              <a:avLst/>
              <a:gdLst/>
              <a:ahLst/>
              <a:cxnLst/>
              <a:rect l="l" t="t" r="r" b="b"/>
              <a:pathLst>
                <a:path w="5375" h="9160" extrusionOk="0">
                  <a:moveTo>
                    <a:pt x="0" y="0"/>
                  </a:moveTo>
                  <a:lnTo>
                    <a:pt x="0" y="9160"/>
                  </a:lnTo>
                  <a:lnTo>
                    <a:pt x="5375" y="9160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4"/>
            <p:cNvSpPr/>
            <p:nvPr/>
          </p:nvSpPr>
          <p:spPr>
            <a:xfrm>
              <a:off x="1489625" y="3027700"/>
              <a:ext cx="134400" cy="164375"/>
            </a:xfrm>
            <a:custGeom>
              <a:avLst/>
              <a:gdLst/>
              <a:ahLst/>
              <a:cxnLst/>
              <a:rect l="l" t="t" r="r" b="b"/>
              <a:pathLst>
                <a:path w="5376" h="6575" extrusionOk="0">
                  <a:moveTo>
                    <a:pt x="1" y="1"/>
                  </a:moveTo>
                  <a:lnTo>
                    <a:pt x="1" y="6575"/>
                  </a:lnTo>
                  <a:lnTo>
                    <a:pt x="5375" y="6575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4"/>
            <p:cNvSpPr/>
            <p:nvPr/>
          </p:nvSpPr>
          <p:spPr>
            <a:xfrm>
              <a:off x="1686825" y="2900950"/>
              <a:ext cx="134025" cy="291125"/>
            </a:xfrm>
            <a:custGeom>
              <a:avLst/>
              <a:gdLst/>
              <a:ahLst/>
              <a:cxnLst/>
              <a:rect l="l" t="t" r="r" b="b"/>
              <a:pathLst>
                <a:path w="5361" h="11645" extrusionOk="0">
                  <a:moveTo>
                    <a:pt x="1" y="0"/>
                  </a:moveTo>
                  <a:lnTo>
                    <a:pt x="1" y="11645"/>
                  </a:lnTo>
                  <a:lnTo>
                    <a:pt x="5360" y="11645"/>
                  </a:lnTo>
                  <a:lnTo>
                    <a:pt x="5360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4"/>
            <p:cNvSpPr/>
            <p:nvPr/>
          </p:nvSpPr>
          <p:spPr>
            <a:xfrm>
              <a:off x="1883675" y="2851825"/>
              <a:ext cx="134375" cy="340250"/>
            </a:xfrm>
            <a:custGeom>
              <a:avLst/>
              <a:gdLst/>
              <a:ahLst/>
              <a:cxnLst/>
              <a:rect l="l" t="t" r="r" b="b"/>
              <a:pathLst>
                <a:path w="5375" h="13610" extrusionOk="0">
                  <a:moveTo>
                    <a:pt x="0" y="0"/>
                  </a:moveTo>
                  <a:lnTo>
                    <a:pt x="0" y="13610"/>
                  </a:lnTo>
                  <a:lnTo>
                    <a:pt x="5375" y="13610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4"/>
            <p:cNvSpPr/>
            <p:nvPr/>
          </p:nvSpPr>
          <p:spPr>
            <a:xfrm>
              <a:off x="2080875" y="2721800"/>
              <a:ext cx="134375" cy="470275"/>
            </a:xfrm>
            <a:custGeom>
              <a:avLst/>
              <a:gdLst/>
              <a:ahLst/>
              <a:cxnLst/>
              <a:rect l="l" t="t" r="r" b="b"/>
              <a:pathLst>
                <a:path w="5375" h="18811" extrusionOk="0">
                  <a:moveTo>
                    <a:pt x="0" y="0"/>
                  </a:moveTo>
                  <a:lnTo>
                    <a:pt x="0" y="18811"/>
                  </a:lnTo>
                  <a:lnTo>
                    <a:pt x="5375" y="18811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4"/>
            <p:cNvSpPr/>
            <p:nvPr/>
          </p:nvSpPr>
          <p:spPr>
            <a:xfrm>
              <a:off x="2278075" y="2854350"/>
              <a:ext cx="134050" cy="337725"/>
            </a:xfrm>
            <a:custGeom>
              <a:avLst/>
              <a:gdLst/>
              <a:ahLst/>
              <a:cxnLst/>
              <a:rect l="l" t="t" r="r" b="b"/>
              <a:pathLst>
                <a:path w="5362" h="13509" extrusionOk="0">
                  <a:moveTo>
                    <a:pt x="1" y="0"/>
                  </a:moveTo>
                  <a:lnTo>
                    <a:pt x="1" y="13509"/>
                  </a:lnTo>
                  <a:lnTo>
                    <a:pt x="5361" y="13509"/>
                  </a:lnTo>
                  <a:lnTo>
                    <a:pt x="5361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4"/>
            <p:cNvSpPr/>
            <p:nvPr/>
          </p:nvSpPr>
          <p:spPr>
            <a:xfrm>
              <a:off x="958700" y="2282225"/>
              <a:ext cx="1773425" cy="912375"/>
            </a:xfrm>
            <a:custGeom>
              <a:avLst/>
              <a:gdLst/>
              <a:ahLst/>
              <a:cxnLst/>
              <a:rect l="l" t="t" r="r" b="b"/>
              <a:pathLst>
                <a:path w="70937" h="36495" extrusionOk="0">
                  <a:moveTo>
                    <a:pt x="0" y="1"/>
                  </a:moveTo>
                  <a:lnTo>
                    <a:pt x="0" y="36494"/>
                  </a:lnTo>
                  <a:lnTo>
                    <a:pt x="70937" y="36494"/>
                  </a:lnTo>
                  <a:lnTo>
                    <a:pt x="70937" y="36220"/>
                  </a:lnTo>
                  <a:lnTo>
                    <a:pt x="260" y="36220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4"/>
            <p:cNvSpPr/>
            <p:nvPr/>
          </p:nvSpPr>
          <p:spPr>
            <a:xfrm>
              <a:off x="3203800" y="2164850"/>
              <a:ext cx="188200" cy="188575"/>
            </a:xfrm>
            <a:custGeom>
              <a:avLst/>
              <a:gdLst/>
              <a:ahLst/>
              <a:cxnLst/>
              <a:rect l="l" t="t" r="r" b="b"/>
              <a:pathLst>
                <a:path w="7528" h="7543" extrusionOk="0">
                  <a:moveTo>
                    <a:pt x="3757" y="290"/>
                  </a:moveTo>
                  <a:cubicBezTo>
                    <a:pt x="5693" y="290"/>
                    <a:pt x="7253" y="1850"/>
                    <a:pt x="7253" y="3771"/>
                  </a:cubicBezTo>
                  <a:cubicBezTo>
                    <a:pt x="7253" y="5693"/>
                    <a:pt x="5693" y="7267"/>
                    <a:pt x="3757" y="7267"/>
                  </a:cubicBezTo>
                  <a:cubicBezTo>
                    <a:pt x="1835" y="7267"/>
                    <a:pt x="275" y="5693"/>
                    <a:pt x="275" y="3771"/>
                  </a:cubicBezTo>
                  <a:cubicBezTo>
                    <a:pt x="275" y="1850"/>
                    <a:pt x="1835" y="290"/>
                    <a:pt x="3757" y="290"/>
                  </a:cubicBezTo>
                  <a:close/>
                  <a:moveTo>
                    <a:pt x="3757" y="1"/>
                  </a:moveTo>
                  <a:cubicBezTo>
                    <a:pt x="1690" y="1"/>
                    <a:pt x="1" y="1691"/>
                    <a:pt x="1" y="3771"/>
                  </a:cubicBezTo>
                  <a:cubicBezTo>
                    <a:pt x="1" y="5851"/>
                    <a:pt x="1690" y="7542"/>
                    <a:pt x="3757" y="7542"/>
                  </a:cubicBezTo>
                  <a:cubicBezTo>
                    <a:pt x="5837" y="7542"/>
                    <a:pt x="7527" y="5851"/>
                    <a:pt x="7527" y="3771"/>
                  </a:cubicBezTo>
                  <a:cubicBezTo>
                    <a:pt x="7527" y="1691"/>
                    <a:pt x="5837" y="1"/>
                    <a:pt x="375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4"/>
            <p:cNvSpPr/>
            <p:nvPr/>
          </p:nvSpPr>
          <p:spPr>
            <a:xfrm>
              <a:off x="3255450" y="2225975"/>
              <a:ext cx="80200" cy="64600"/>
            </a:xfrm>
            <a:custGeom>
              <a:avLst/>
              <a:gdLst/>
              <a:ahLst/>
              <a:cxnLst/>
              <a:rect l="l" t="t" r="r" b="b"/>
              <a:pathLst>
                <a:path w="3208" h="2584" extrusionOk="0">
                  <a:moveTo>
                    <a:pt x="3047" y="1"/>
                  </a:moveTo>
                  <a:cubicBezTo>
                    <a:pt x="3001" y="1"/>
                    <a:pt x="2959" y="20"/>
                    <a:pt x="2934" y="55"/>
                  </a:cubicBezTo>
                  <a:lnTo>
                    <a:pt x="1387" y="2251"/>
                  </a:lnTo>
                  <a:lnTo>
                    <a:pt x="246" y="1399"/>
                  </a:lnTo>
                  <a:cubicBezTo>
                    <a:pt x="224" y="1382"/>
                    <a:pt x="196" y="1373"/>
                    <a:pt x="168" y="1373"/>
                  </a:cubicBezTo>
                  <a:cubicBezTo>
                    <a:pt x="125" y="1373"/>
                    <a:pt x="79" y="1393"/>
                    <a:pt x="44" y="1428"/>
                  </a:cubicBezTo>
                  <a:cubicBezTo>
                    <a:pt x="0" y="1499"/>
                    <a:pt x="15" y="1586"/>
                    <a:pt x="73" y="1630"/>
                  </a:cubicBezTo>
                  <a:lnTo>
                    <a:pt x="1344" y="2555"/>
                  </a:lnTo>
                  <a:cubicBezTo>
                    <a:pt x="1373" y="2569"/>
                    <a:pt x="1402" y="2584"/>
                    <a:pt x="1431" y="2584"/>
                  </a:cubicBezTo>
                  <a:lnTo>
                    <a:pt x="1445" y="2584"/>
                  </a:lnTo>
                  <a:cubicBezTo>
                    <a:pt x="1489" y="2569"/>
                    <a:pt x="1518" y="2555"/>
                    <a:pt x="1532" y="2526"/>
                  </a:cubicBezTo>
                  <a:lnTo>
                    <a:pt x="3165" y="228"/>
                  </a:lnTo>
                  <a:cubicBezTo>
                    <a:pt x="3207" y="156"/>
                    <a:pt x="3194" y="70"/>
                    <a:pt x="3136" y="26"/>
                  </a:cubicBezTo>
                  <a:cubicBezTo>
                    <a:pt x="3107" y="9"/>
                    <a:pt x="3076" y="1"/>
                    <a:pt x="30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4"/>
            <p:cNvSpPr/>
            <p:nvPr/>
          </p:nvSpPr>
          <p:spPr>
            <a:xfrm>
              <a:off x="238125" y="3338700"/>
              <a:ext cx="188200" cy="188175"/>
            </a:xfrm>
            <a:custGeom>
              <a:avLst/>
              <a:gdLst/>
              <a:ahLst/>
              <a:cxnLst/>
              <a:rect l="l" t="t" r="r" b="b"/>
              <a:pathLst>
                <a:path w="7528" h="7527" extrusionOk="0">
                  <a:moveTo>
                    <a:pt x="3771" y="274"/>
                  </a:moveTo>
                  <a:cubicBezTo>
                    <a:pt x="5692" y="274"/>
                    <a:pt x="7253" y="1834"/>
                    <a:pt x="7253" y="3757"/>
                  </a:cubicBezTo>
                  <a:cubicBezTo>
                    <a:pt x="7253" y="5692"/>
                    <a:pt x="5692" y="7253"/>
                    <a:pt x="3771" y="7253"/>
                  </a:cubicBezTo>
                  <a:cubicBezTo>
                    <a:pt x="1849" y="7253"/>
                    <a:pt x="275" y="5692"/>
                    <a:pt x="275" y="3757"/>
                  </a:cubicBezTo>
                  <a:cubicBezTo>
                    <a:pt x="275" y="1834"/>
                    <a:pt x="1849" y="274"/>
                    <a:pt x="3771" y="274"/>
                  </a:cubicBezTo>
                  <a:close/>
                  <a:moveTo>
                    <a:pt x="3771" y="0"/>
                  </a:moveTo>
                  <a:cubicBezTo>
                    <a:pt x="1691" y="0"/>
                    <a:pt x="0" y="1690"/>
                    <a:pt x="0" y="3757"/>
                  </a:cubicBezTo>
                  <a:cubicBezTo>
                    <a:pt x="0" y="5837"/>
                    <a:pt x="1691" y="7527"/>
                    <a:pt x="3771" y="7527"/>
                  </a:cubicBezTo>
                  <a:cubicBezTo>
                    <a:pt x="5837" y="7527"/>
                    <a:pt x="7528" y="5837"/>
                    <a:pt x="7528" y="3757"/>
                  </a:cubicBezTo>
                  <a:cubicBezTo>
                    <a:pt x="7528" y="1690"/>
                    <a:pt x="5837" y="0"/>
                    <a:pt x="37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4"/>
            <p:cNvSpPr/>
            <p:nvPr/>
          </p:nvSpPr>
          <p:spPr>
            <a:xfrm>
              <a:off x="302775" y="3400450"/>
              <a:ext cx="58875" cy="58525"/>
            </a:xfrm>
            <a:custGeom>
              <a:avLst/>
              <a:gdLst/>
              <a:ahLst/>
              <a:cxnLst/>
              <a:rect l="l" t="t" r="r" b="b"/>
              <a:pathLst>
                <a:path w="2355" h="2341" extrusionOk="0">
                  <a:moveTo>
                    <a:pt x="158" y="1"/>
                  </a:moveTo>
                  <a:cubicBezTo>
                    <a:pt x="123" y="1"/>
                    <a:pt x="87" y="15"/>
                    <a:pt x="58" y="44"/>
                  </a:cubicBezTo>
                  <a:cubicBezTo>
                    <a:pt x="1" y="102"/>
                    <a:pt x="1" y="189"/>
                    <a:pt x="58" y="246"/>
                  </a:cubicBezTo>
                  <a:lnTo>
                    <a:pt x="2110" y="2298"/>
                  </a:lnTo>
                  <a:cubicBezTo>
                    <a:pt x="2139" y="2327"/>
                    <a:pt x="2168" y="2341"/>
                    <a:pt x="2211" y="2341"/>
                  </a:cubicBezTo>
                  <a:cubicBezTo>
                    <a:pt x="2239" y="2341"/>
                    <a:pt x="2283" y="2327"/>
                    <a:pt x="2312" y="2298"/>
                  </a:cubicBezTo>
                  <a:cubicBezTo>
                    <a:pt x="2355" y="2240"/>
                    <a:pt x="2355" y="2153"/>
                    <a:pt x="2312" y="2096"/>
                  </a:cubicBezTo>
                  <a:lnTo>
                    <a:pt x="246" y="44"/>
                  </a:lnTo>
                  <a:cubicBezTo>
                    <a:pt x="224" y="15"/>
                    <a:pt x="192" y="1"/>
                    <a:pt x="15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4"/>
            <p:cNvSpPr/>
            <p:nvPr/>
          </p:nvSpPr>
          <p:spPr>
            <a:xfrm>
              <a:off x="302775" y="3400450"/>
              <a:ext cx="58875" cy="58525"/>
            </a:xfrm>
            <a:custGeom>
              <a:avLst/>
              <a:gdLst/>
              <a:ahLst/>
              <a:cxnLst/>
              <a:rect l="l" t="t" r="r" b="b"/>
              <a:pathLst>
                <a:path w="2355" h="2341" extrusionOk="0">
                  <a:moveTo>
                    <a:pt x="2211" y="1"/>
                  </a:moveTo>
                  <a:cubicBezTo>
                    <a:pt x="2175" y="1"/>
                    <a:pt x="2139" y="15"/>
                    <a:pt x="2110" y="44"/>
                  </a:cubicBezTo>
                  <a:lnTo>
                    <a:pt x="58" y="2096"/>
                  </a:lnTo>
                  <a:cubicBezTo>
                    <a:pt x="1" y="2153"/>
                    <a:pt x="1" y="2240"/>
                    <a:pt x="58" y="2298"/>
                  </a:cubicBezTo>
                  <a:cubicBezTo>
                    <a:pt x="87" y="2327"/>
                    <a:pt x="116" y="2341"/>
                    <a:pt x="159" y="2341"/>
                  </a:cubicBezTo>
                  <a:cubicBezTo>
                    <a:pt x="188" y="2341"/>
                    <a:pt x="232" y="2327"/>
                    <a:pt x="246" y="2298"/>
                  </a:cubicBezTo>
                  <a:lnTo>
                    <a:pt x="2312" y="246"/>
                  </a:lnTo>
                  <a:cubicBezTo>
                    <a:pt x="2355" y="189"/>
                    <a:pt x="2355" y="102"/>
                    <a:pt x="2312" y="44"/>
                  </a:cubicBezTo>
                  <a:cubicBezTo>
                    <a:pt x="2283" y="15"/>
                    <a:pt x="2247" y="1"/>
                    <a:pt x="221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4"/>
            <p:cNvSpPr/>
            <p:nvPr/>
          </p:nvSpPr>
          <p:spPr>
            <a:xfrm>
              <a:off x="3203800" y="3092000"/>
              <a:ext cx="75500" cy="75525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2746" y="275"/>
                  </a:moveTo>
                  <a:lnTo>
                    <a:pt x="2746" y="2745"/>
                  </a:lnTo>
                  <a:lnTo>
                    <a:pt x="275" y="2745"/>
                  </a:lnTo>
                  <a:lnTo>
                    <a:pt x="275" y="275"/>
                  </a:lnTo>
                  <a:close/>
                  <a:moveTo>
                    <a:pt x="130" y="0"/>
                  </a:moveTo>
                  <a:cubicBezTo>
                    <a:pt x="59" y="0"/>
                    <a:pt x="1" y="58"/>
                    <a:pt x="1" y="131"/>
                  </a:cubicBezTo>
                  <a:lnTo>
                    <a:pt x="1" y="2876"/>
                  </a:lnTo>
                  <a:cubicBezTo>
                    <a:pt x="1" y="2963"/>
                    <a:pt x="59" y="3020"/>
                    <a:pt x="130" y="3020"/>
                  </a:cubicBezTo>
                  <a:lnTo>
                    <a:pt x="2875" y="3020"/>
                  </a:lnTo>
                  <a:cubicBezTo>
                    <a:pt x="2948" y="3020"/>
                    <a:pt x="3020" y="2963"/>
                    <a:pt x="3020" y="2876"/>
                  </a:cubicBezTo>
                  <a:lnTo>
                    <a:pt x="3020" y="131"/>
                  </a:lnTo>
                  <a:cubicBezTo>
                    <a:pt x="3020" y="58"/>
                    <a:pt x="2948" y="0"/>
                    <a:pt x="287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4"/>
            <p:cNvSpPr/>
            <p:nvPr/>
          </p:nvSpPr>
          <p:spPr>
            <a:xfrm>
              <a:off x="1697675" y="3544200"/>
              <a:ext cx="75500" cy="75525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2745" y="289"/>
                  </a:moveTo>
                  <a:lnTo>
                    <a:pt x="2745" y="2745"/>
                  </a:lnTo>
                  <a:lnTo>
                    <a:pt x="274" y="2745"/>
                  </a:lnTo>
                  <a:lnTo>
                    <a:pt x="274" y="289"/>
                  </a:lnTo>
                  <a:close/>
                  <a:moveTo>
                    <a:pt x="130" y="0"/>
                  </a:moveTo>
                  <a:cubicBezTo>
                    <a:pt x="58" y="0"/>
                    <a:pt x="0" y="73"/>
                    <a:pt x="0" y="145"/>
                  </a:cubicBezTo>
                  <a:lnTo>
                    <a:pt x="0" y="2890"/>
                  </a:lnTo>
                  <a:cubicBezTo>
                    <a:pt x="0" y="2962"/>
                    <a:pt x="58" y="3020"/>
                    <a:pt x="130" y="3020"/>
                  </a:cubicBezTo>
                  <a:lnTo>
                    <a:pt x="2875" y="3020"/>
                  </a:lnTo>
                  <a:cubicBezTo>
                    <a:pt x="2961" y="3020"/>
                    <a:pt x="3019" y="2962"/>
                    <a:pt x="3019" y="2890"/>
                  </a:cubicBezTo>
                  <a:lnTo>
                    <a:pt x="3019" y="145"/>
                  </a:lnTo>
                  <a:cubicBezTo>
                    <a:pt x="3019" y="73"/>
                    <a:pt x="2961" y="0"/>
                    <a:pt x="287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4"/>
            <p:cNvSpPr/>
            <p:nvPr/>
          </p:nvSpPr>
          <p:spPr>
            <a:xfrm>
              <a:off x="2735325" y="2462825"/>
              <a:ext cx="75875" cy="75525"/>
            </a:xfrm>
            <a:custGeom>
              <a:avLst/>
              <a:gdLst/>
              <a:ahLst/>
              <a:cxnLst/>
              <a:rect l="l" t="t" r="r" b="b"/>
              <a:pathLst>
                <a:path w="3035" h="3021" extrusionOk="0">
                  <a:moveTo>
                    <a:pt x="1518" y="275"/>
                  </a:moveTo>
                  <a:cubicBezTo>
                    <a:pt x="2197" y="275"/>
                    <a:pt x="2746" y="838"/>
                    <a:pt x="2746" y="1518"/>
                  </a:cubicBezTo>
                  <a:cubicBezTo>
                    <a:pt x="2746" y="2196"/>
                    <a:pt x="2197" y="2745"/>
                    <a:pt x="1518" y="2745"/>
                  </a:cubicBezTo>
                  <a:cubicBezTo>
                    <a:pt x="839" y="2745"/>
                    <a:pt x="290" y="2196"/>
                    <a:pt x="290" y="1518"/>
                  </a:cubicBezTo>
                  <a:cubicBezTo>
                    <a:pt x="290" y="838"/>
                    <a:pt x="839" y="275"/>
                    <a:pt x="1518" y="275"/>
                  </a:cubicBezTo>
                  <a:close/>
                  <a:moveTo>
                    <a:pt x="1518" y="0"/>
                  </a:moveTo>
                  <a:cubicBezTo>
                    <a:pt x="681" y="0"/>
                    <a:pt x="1" y="680"/>
                    <a:pt x="1" y="1518"/>
                  </a:cubicBezTo>
                  <a:cubicBezTo>
                    <a:pt x="1" y="2341"/>
                    <a:pt x="681" y="3020"/>
                    <a:pt x="1518" y="3020"/>
                  </a:cubicBezTo>
                  <a:cubicBezTo>
                    <a:pt x="2356" y="3020"/>
                    <a:pt x="3035" y="2341"/>
                    <a:pt x="3035" y="1518"/>
                  </a:cubicBezTo>
                  <a:cubicBezTo>
                    <a:pt x="3035" y="680"/>
                    <a:pt x="2356" y="0"/>
                    <a:pt x="151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4"/>
            <p:cNvSpPr/>
            <p:nvPr/>
          </p:nvSpPr>
          <p:spPr>
            <a:xfrm>
              <a:off x="264500" y="2751050"/>
              <a:ext cx="75500" cy="75525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2745" y="275"/>
                  </a:moveTo>
                  <a:lnTo>
                    <a:pt x="2745" y="2745"/>
                  </a:lnTo>
                  <a:lnTo>
                    <a:pt x="274" y="2745"/>
                  </a:lnTo>
                  <a:lnTo>
                    <a:pt x="274" y="275"/>
                  </a:lnTo>
                  <a:close/>
                  <a:moveTo>
                    <a:pt x="130" y="0"/>
                  </a:moveTo>
                  <a:cubicBezTo>
                    <a:pt x="58" y="0"/>
                    <a:pt x="0" y="58"/>
                    <a:pt x="0" y="145"/>
                  </a:cubicBezTo>
                  <a:lnTo>
                    <a:pt x="0" y="2890"/>
                  </a:lnTo>
                  <a:cubicBezTo>
                    <a:pt x="0" y="2962"/>
                    <a:pt x="58" y="3020"/>
                    <a:pt x="130" y="3020"/>
                  </a:cubicBezTo>
                  <a:lnTo>
                    <a:pt x="2875" y="3020"/>
                  </a:lnTo>
                  <a:cubicBezTo>
                    <a:pt x="2961" y="3020"/>
                    <a:pt x="3019" y="2962"/>
                    <a:pt x="3019" y="2890"/>
                  </a:cubicBezTo>
                  <a:lnTo>
                    <a:pt x="3019" y="145"/>
                  </a:lnTo>
                  <a:cubicBezTo>
                    <a:pt x="3019" y="58"/>
                    <a:pt x="2961" y="0"/>
                    <a:pt x="287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4"/>
            <p:cNvSpPr/>
            <p:nvPr/>
          </p:nvSpPr>
          <p:spPr>
            <a:xfrm>
              <a:off x="1150850" y="2301375"/>
              <a:ext cx="41525" cy="41550"/>
            </a:xfrm>
            <a:custGeom>
              <a:avLst/>
              <a:gdLst/>
              <a:ahLst/>
              <a:cxnLst/>
              <a:rect l="l" t="t" r="r" b="b"/>
              <a:pathLst>
                <a:path w="1661" h="1662" extrusionOk="0">
                  <a:moveTo>
                    <a:pt x="838" y="1"/>
                  </a:moveTo>
                  <a:cubicBezTo>
                    <a:pt x="376" y="1"/>
                    <a:pt x="0" y="377"/>
                    <a:pt x="0" y="824"/>
                  </a:cubicBezTo>
                  <a:cubicBezTo>
                    <a:pt x="0" y="1286"/>
                    <a:pt x="376" y="1662"/>
                    <a:pt x="838" y="1662"/>
                  </a:cubicBezTo>
                  <a:cubicBezTo>
                    <a:pt x="1285" y="1662"/>
                    <a:pt x="1661" y="1286"/>
                    <a:pt x="1661" y="824"/>
                  </a:cubicBezTo>
                  <a:cubicBezTo>
                    <a:pt x="1661" y="377"/>
                    <a:pt x="1285" y="1"/>
                    <a:pt x="83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4"/>
            <p:cNvSpPr/>
            <p:nvPr/>
          </p:nvSpPr>
          <p:spPr>
            <a:xfrm>
              <a:off x="1211150" y="2301375"/>
              <a:ext cx="41200" cy="41550"/>
            </a:xfrm>
            <a:custGeom>
              <a:avLst/>
              <a:gdLst/>
              <a:ahLst/>
              <a:cxnLst/>
              <a:rect l="l" t="t" r="r" b="b"/>
              <a:pathLst>
                <a:path w="1648" h="1662" extrusionOk="0">
                  <a:moveTo>
                    <a:pt x="824" y="1"/>
                  </a:moveTo>
                  <a:cubicBezTo>
                    <a:pt x="362" y="1"/>
                    <a:pt x="0" y="377"/>
                    <a:pt x="0" y="824"/>
                  </a:cubicBezTo>
                  <a:cubicBezTo>
                    <a:pt x="0" y="1286"/>
                    <a:pt x="362" y="1662"/>
                    <a:pt x="824" y="1662"/>
                  </a:cubicBezTo>
                  <a:cubicBezTo>
                    <a:pt x="1287" y="1662"/>
                    <a:pt x="1647" y="1286"/>
                    <a:pt x="1647" y="824"/>
                  </a:cubicBezTo>
                  <a:cubicBezTo>
                    <a:pt x="1647" y="377"/>
                    <a:pt x="1287" y="1"/>
                    <a:pt x="82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4"/>
            <p:cNvSpPr/>
            <p:nvPr/>
          </p:nvSpPr>
          <p:spPr>
            <a:xfrm>
              <a:off x="1271100" y="2301375"/>
              <a:ext cx="41575" cy="41550"/>
            </a:xfrm>
            <a:custGeom>
              <a:avLst/>
              <a:gdLst/>
              <a:ahLst/>
              <a:cxnLst/>
              <a:rect l="l" t="t" r="r" b="b"/>
              <a:pathLst>
                <a:path w="1663" h="1662" extrusionOk="0">
                  <a:moveTo>
                    <a:pt x="824" y="1"/>
                  </a:moveTo>
                  <a:cubicBezTo>
                    <a:pt x="362" y="1"/>
                    <a:pt x="0" y="377"/>
                    <a:pt x="0" y="824"/>
                  </a:cubicBezTo>
                  <a:cubicBezTo>
                    <a:pt x="0" y="1286"/>
                    <a:pt x="362" y="1662"/>
                    <a:pt x="824" y="1662"/>
                  </a:cubicBezTo>
                  <a:cubicBezTo>
                    <a:pt x="1287" y="1662"/>
                    <a:pt x="1662" y="1286"/>
                    <a:pt x="1662" y="824"/>
                  </a:cubicBezTo>
                  <a:cubicBezTo>
                    <a:pt x="1662" y="377"/>
                    <a:pt x="1287" y="1"/>
                    <a:pt x="82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4"/>
            <p:cNvSpPr/>
            <p:nvPr/>
          </p:nvSpPr>
          <p:spPr>
            <a:xfrm>
              <a:off x="1331050" y="2301375"/>
              <a:ext cx="41575" cy="41550"/>
            </a:xfrm>
            <a:custGeom>
              <a:avLst/>
              <a:gdLst/>
              <a:ahLst/>
              <a:cxnLst/>
              <a:rect l="l" t="t" r="r" b="b"/>
              <a:pathLst>
                <a:path w="1663" h="1662" extrusionOk="0">
                  <a:moveTo>
                    <a:pt x="825" y="275"/>
                  </a:moveTo>
                  <a:cubicBezTo>
                    <a:pt x="1128" y="275"/>
                    <a:pt x="1374" y="521"/>
                    <a:pt x="1374" y="824"/>
                  </a:cubicBezTo>
                  <a:cubicBezTo>
                    <a:pt x="1374" y="1128"/>
                    <a:pt x="1128" y="1373"/>
                    <a:pt x="825" y="1373"/>
                  </a:cubicBezTo>
                  <a:cubicBezTo>
                    <a:pt x="521" y="1373"/>
                    <a:pt x="276" y="1128"/>
                    <a:pt x="276" y="824"/>
                  </a:cubicBezTo>
                  <a:cubicBezTo>
                    <a:pt x="276" y="521"/>
                    <a:pt x="521" y="275"/>
                    <a:pt x="825" y="275"/>
                  </a:cubicBezTo>
                  <a:close/>
                  <a:moveTo>
                    <a:pt x="825" y="1"/>
                  </a:moveTo>
                  <a:cubicBezTo>
                    <a:pt x="376" y="1"/>
                    <a:pt x="1" y="377"/>
                    <a:pt x="1" y="824"/>
                  </a:cubicBezTo>
                  <a:cubicBezTo>
                    <a:pt x="1" y="1286"/>
                    <a:pt x="376" y="1662"/>
                    <a:pt x="825" y="1662"/>
                  </a:cubicBezTo>
                  <a:cubicBezTo>
                    <a:pt x="1287" y="1662"/>
                    <a:pt x="1663" y="1286"/>
                    <a:pt x="1663" y="824"/>
                  </a:cubicBezTo>
                  <a:cubicBezTo>
                    <a:pt x="1663" y="377"/>
                    <a:pt x="1287" y="1"/>
                    <a:pt x="82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4"/>
            <p:cNvSpPr/>
            <p:nvPr/>
          </p:nvSpPr>
          <p:spPr>
            <a:xfrm>
              <a:off x="456275" y="2950050"/>
              <a:ext cx="169425" cy="168350"/>
            </a:xfrm>
            <a:custGeom>
              <a:avLst/>
              <a:gdLst/>
              <a:ahLst/>
              <a:cxnLst/>
              <a:rect l="l" t="t" r="r" b="b"/>
              <a:pathLst>
                <a:path w="6777" h="6734" extrusionOk="0">
                  <a:moveTo>
                    <a:pt x="3372" y="1"/>
                  </a:moveTo>
                  <a:cubicBezTo>
                    <a:pt x="1532" y="1"/>
                    <a:pt x="44" y="1492"/>
                    <a:pt x="15" y="3338"/>
                  </a:cubicBezTo>
                  <a:cubicBezTo>
                    <a:pt x="0" y="5202"/>
                    <a:pt x="1503" y="6718"/>
                    <a:pt x="3367" y="6733"/>
                  </a:cubicBezTo>
                  <a:cubicBezTo>
                    <a:pt x="3385" y="6734"/>
                    <a:pt x="3402" y="6734"/>
                    <a:pt x="3419" y="6734"/>
                  </a:cubicBezTo>
                  <a:cubicBezTo>
                    <a:pt x="5245" y="6734"/>
                    <a:pt x="6748" y="5242"/>
                    <a:pt x="6762" y="3396"/>
                  </a:cubicBezTo>
                  <a:cubicBezTo>
                    <a:pt x="6777" y="1533"/>
                    <a:pt x="5288" y="15"/>
                    <a:pt x="3425" y="1"/>
                  </a:cubicBezTo>
                  <a:cubicBezTo>
                    <a:pt x="3407" y="1"/>
                    <a:pt x="3390" y="1"/>
                    <a:pt x="3372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4"/>
            <p:cNvSpPr/>
            <p:nvPr/>
          </p:nvSpPr>
          <p:spPr>
            <a:xfrm>
              <a:off x="505775" y="3006350"/>
              <a:ext cx="70800" cy="51000"/>
            </a:xfrm>
            <a:custGeom>
              <a:avLst/>
              <a:gdLst/>
              <a:ahLst/>
              <a:cxnLst/>
              <a:rect l="l" t="t" r="r" b="b"/>
              <a:pathLst>
                <a:path w="2832" h="2040" extrusionOk="0">
                  <a:moveTo>
                    <a:pt x="2667" y="0"/>
                  </a:moveTo>
                  <a:cubicBezTo>
                    <a:pt x="2630" y="0"/>
                    <a:pt x="2595" y="15"/>
                    <a:pt x="2572" y="46"/>
                  </a:cubicBezTo>
                  <a:lnTo>
                    <a:pt x="1127" y="1708"/>
                  </a:lnTo>
                  <a:lnTo>
                    <a:pt x="245" y="841"/>
                  </a:lnTo>
                  <a:cubicBezTo>
                    <a:pt x="216" y="812"/>
                    <a:pt x="180" y="797"/>
                    <a:pt x="146" y="797"/>
                  </a:cubicBezTo>
                  <a:cubicBezTo>
                    <a:pt x="112" y="797"/>
                    <a:pt x="79" y="812"/>
                    <a:pt x="58" y="841"/>
                  </a:cubicBezTo>
                  <a:cubicBezTo>
                    <a:pt x="0" y="899"/>
                    <a:pt x="0" y="985"/>
                    <a:pt x="58" y="1043"/>
                  </a:cubicBezTo>
                  <a:lnTo>
                    <a:pt x="1025" y="2010"/>
                  </a:lnTo>
                  <a:cubicBezTo>
                    <a:pt x="1054" y="2025"/>
                    <a:pt x="1098" y="2039"/>
                    <a:pt x="1127" y="2039"/>
                  </a:cubicBezTo>
                  <a:cubicBezTo>
                    <a:pt x="1170" y="2039"/>
                    <a:pt x="1214" y="2025"/>
                    <a:pt x="1228" y="1997"/>
                  </a:cubicBezTo>
                  <a:lnTo>
                    <a:pt x="2774" y="234"/>
                  </a:lnTo>
                  <a:cubicBezTo>
                    <a:pt x="2832" y="176"/>
                    <a:pt x="2817" y="90"/>
                    <a:pt x="2759" y="32"/>
                  </a:cubicBezTo>
                  <a:cubicBezTo>
                    <a:pt x="2732" y="11"/>
                    <a:pt x="2699" y="0"/>
                    <a:pt x="26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4"/>
            <p:cNvSpPr/>
            <p:nvPr/>
          </p:nvSpPr>
          <p:spPr>
            <a:xfrm>
              <a:off x="315775" y="2298850"/>
              <a:ext cx="406725" cy="135825"/>
            </a:xfrm>
            <a:custGeom>
              <a:avLst/>
              <a:gdLst/>
              <a:ahLst/>
              <a:cxnLst/>
              <a:rect l="l" t="t" r="r" b="b"/>
              <a:pathLst>
                <a:path w="16269" h="5433" extrusionOk="0">
                  <a:moveTo>
                    <a:pt x="72" y="0"/>
                  </a:moveTo>
                  <a:cubicBezTo>
                    <a:pt x="30" y="0"/>
                    <a:pt x="1" y="29"/>
                    <a:pt x="1" y="58"/>
                  </a:cubicBezTo>
                  <a:lnTo>
                    <a:pt x="1" y="5375"/>
                  </a:lnTo>
                  <a:cubicBezTo>
                    <a:pt x="1" y="5404"/>
                    <a:pt x="30" y="5432"/>
                    <a:pt x="72" y="5432"/>
                  </a:cubicBezTo>
                  <a:lnTo>
                    <a:pt x="16211" y="5432"/>
                  </a:lnTo>
                  <a:cubicBezTo>
                    <a:pt x="16240" y="5432"/>
                    <a:pt x="16268" y="5404"/>
                    <a:pt x="16268" y="5375"/>
                  </a:cubicBezTo>
                  <a:lnTo>
                    <a:pt x="16268" y="58"/>
                  </a:lnTo>
                  <a:cubicBezTo>
                    <a:pt x="16268" y="29"/>
                    <a:pt x="16240" y="0"/>
                    <a:pt x="16211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4"/>
            <p:cNvSpPr/>
            <p:nvPr/>
          </p:nvSpPr>
          <p:spPr>
            <a:xfrm>
              <a:off x="395600" y="2349075"/>
              <a:ext cx="266225" cy="5075"/>
            </a:xfrm>
            <a:custGeom>
              <a:avLst/>
              <a:gdLst/>
              <a:ahLst/>
              <a:cxnLst/>
              <a:rect l="l" t="t" r="r" b="b"/>
              <a:pathLst>
                <a:path w="10649" h="203" extrusionOk="0">
                  <a:moveTo>
                    <a:pt x="0" y="0"/>
                  </a:moveTo>
                  <a:lnTo>
                    <a:pt x="0" y="202"/>
                  </a:lnTo>
                  <a:lnTo>
                    <a:pt x="10648" y="202"/>
                  </a:lnTo>
                  <a:lnTo>
                    <a:pt x="1064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4"/>
            <p:cNvSpPr/>
            <p:nvPr/>
          </p:nvSpPr>
          <p:spPr>
            <a:xfrm>
              <a:off x="395600" y="2379400"/>
              <a:ext cx="78400" cy="5075"/>
            </a:xfrm>
            <a:custGeom>
              <a:avLst/>
              <a:gdLst/>
              <a:ahLst/>
              <a:cxnLst/>
              <a:rect l="l" t="t" r="r" b="b"/>
              <a:pathLst>
                <a:path w="3136" h="203" extrusionOk="0">
                  <a:moveTo>
                    <a:pt x="0" y="1"/>
                  </a:moveTo>
                  <a:lnTo>
                    <a:pt x="0" y="203"/>
                  </a:lnTo>
                  <a:lnTo>
                    <a:pt x="3136" y="203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4"/>
            <p:cNvSpPr/>
            <p:nvPr/>
          </p:nvSpPr>
          <p:spPr>
            <a:xfrm>
              <a:off x="595675" y="2416600"/>
              <a:ext cx="78425" cy="61425"/>
            </a:xfrm>
            <a:custGeom>
              <a:avLst/>
              <a:gdLst/>
              <a:ahLst/>
              <a:cxnLst/>
              <a:rect l="l" t="t" r="r" b="b"/>
              <a:pathLst>
                <a:path w="3137" h="2457" extrusionOk="0">
                  <a:moveTo>
                    <a:pt x="1" y="0"/>
                  </a:moveTo>
                  <a:lnTo>
                    <a:pt x="3137" y="2456"/>
                  </a:lnTo>
                  <a:lnTo>
                    <a:pt x="3137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4"/>
            <p:cNvSpPr/>
            <p:nvPr/>
          </p:nvSpPr>
          <p:spPr>
            <a:xfrm>
              <a:off x="1499025" y="1926825"/>
              <a:ext cx="482175" cy="413950"/>
            </a:xfrm>
            <a:custGeom>
              <a:avLst/>
              <a:gdLst/>
              <a:ahLst/>
              <a:cxnLst/>
              <a:rect l="l" t="t" r="r" b="b"/>
              <a:pathLst>
                <a:path w="19287" h="16558" extrusionOk="0">
                  <a:moveTo>
                    <a:pt x="116" y="1"/>
                  </a:moveTo>
                  <a:cubicBezTo>
                    <a:pt x="58" y="1"/>
                    <a:pt x="0" y="58"/>
                    <a:pt x="0" y="131"/>
                  </a:cubicBezTo>
                  <a:lnTo>
                    <a:pt x="0" y="16428"/>
                  </a:lnTo>
                  <a:cubicBezTo>
                    <a:pt x="0" y="16499"/>
                    <a:pt x="58" y="16557"/>
                    <a:pt x="116" y="16557"/>
                  </a:cubicBezTo>
                  <a:lnTo>
                    <a:pt x="19157" y="16557"/>
                  </a:lnTo>
                  <a:cubicBezTo>
                    <a:pt x="19229" y="16557"/>
                    <a:pt x="19287" y="16499"/>
                    <a:pt x="19287" y="16428"/>
                  </a:cubicBezTo>
                  <a:lnTo>
                    <a:pt x="19287" y="131"/>
                  </a:lnTo>
                  <a:cubicBezTo>
                    <a:pt x="19287" y="58"/>
                    <a:pt x="19229" y="1"/>
                    <a:pt x="19157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4"/>
            <p:cNvSpPr/>
            <p:nvPr/>
          </p:nvSpPr>
          <p:spPr>
            <a:xfrm>
              <a:off x="1597975" y="2023625"/>
              <a:ext cx="56375" cy="56750"/>
            </a:xfrm>
            <a:custGeom>
              <a:avLst/>
              <a:gdLst/>
              <a:ahLst/>
              <a:cxnLst/>
              <a:rect l="l" t="t" r="r" b="b"/>
              <a:pathLst>
                <a:path w="2255" h="2270" extrusionOk="0">
                  <a:moveTo>
                    <a:pt x="1966" y="304"/>
                  </a:moveTo>
                  <a:lnTo>
                    <a:pt x="1966" y="1965"/>
                  </a:lnTo>
                  <a:lnTo>
                    <a:pt x="304" y="1965"/>
                  </a:lnTo>
                  <a:lnTo>
                    <a:pt x="304" y="304"/>
                  </a:lnTo>
                  <a:close/>
                  <a:moveTo>
                    <a:pt x="145" y="1"/>
                  </a:moveTo>
                  <a:cubicBezTo>
                    <a:pt x="72" y="1"/>
                    <a:pt x="1" y="73"/>
                    <a:pt x="1" y="145"/>
                  </a:cubicBezTo>
                  <a:lnTo>
                    <a:pt x="1" y="2110"/>
                  </a:lnTo>
                  <a:cubicBezTo>
                    <a:pt x="1" y="2196"/>
                    <a:pt x="72" y="2269"/>
                    <a:pt x="145" y="2269"/>
                  </a:cubicBezTo>
                  <a:lnTo>
                    <a:pt x="2110" y="2269"/>
                  </a:lnTo>
                  <a:cubicBezTo>
                    <a:pt x="2197" y="2269"/>
                    <a:pt x="2255" y="2196"/>
                    <a:pt x="2255" y="2110"/>
                  </a:cubicBezTo>
                  <a:lnTo>
                    <a:pt x="2255" y="145"/>
                  </a:lnTo>
                  <a:cubicBezTo>
                    <a:pt x="2255" y="73"/>
                    <a:pt x="2197" y="1"/>
                    <a:pt x="21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4"/>
            <p:cNvSpPr/>
            <p:nvPr/>
          </p:nvSpPr>
          <p:spPr>
            <a:xfrm>
              <a:off x="1682850" y="2048175"/>
              <a:ext cx="102250" cy="7625"/>
            </a:xfrm>
            <a:custGeom>
              <a:avLst/>
              <a:gdLst/>
              <a:ahLst/>
              <a:cxnLst/>
              <a:rect l="l" t="t" r="r" b="b"/>
              <a:pathLst>
                <a:path w="4090" h="305" extrusionOk="0">
                  <a:moveTo>
                    <a:pt x="145" y="1"/>
                  </a:moveTo>
                  <a:cubicBezTo>
                    <a:pt x="58" y="1"/>
                    <a:pt x="0" y="74"/>
                    <a:pt x="0" y="145"/>
                  </a:cubicBezTo>
                  <a:cubicBezTo>
                    <a:pt x="0" y="232"/>
                    <a:pt x="58" y="305"/>
                    <a:pt x="145" y="305"/>
                  </a:cubicBezTo>
                  <a:lnTo>
                    <a:pt x="3945" y="305"/>
                  </a:lnTo>
                  <a:cubicBezTo>
                    <a:pt x="4032" y="305"/>
                    <a:pt x="4090" y="232"/>
                    <a:pt x="4090" y="145"/>
                  </a:cubicBezTo>
                  <a:cubicBezTo>
                    <a:pt x="4090" y="74"/>
                    <a:pt x="4032" y="1"/>
                    <a:pt x="394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4"/>
            <p:cNvSpPr/>
            <p:nvPr/>
          </p:nvSpPr>
          <p:spPr>
            <a:xfrm>
              <a:off x="1597975" y="2105625"/>
              <a:ext cx="56375" cy="56375"/>
            </a:xfrm>
            <a:custGeom>
              <a:avLst/>
              <a:gdLst/>
              <a:ahLst/>
              <a:cxnLst/>
              <a:rect l="l" t="t" r="r" b="b"/>
              <a:pathLst>
                <a:path w="2255" h="2255" extrusionOk="0">
                  <a:moveTo>
                    <a:pt x="1966" y="290"/>
                  </a:moveTo>
                  <a:lnTo>
                    <a:pt x="1966" y="1965"/>
                  </a:lnTo>
                  <a:lnTo>
                    <a:pt x="304" y="1965"/>
                  </a:lnTo>
                  <a:lnTo>
                    <a:pt x="304" y="290"/>
                  </a:lnTo>
                  <a:close/>
                  <a:moveTo>
                    <a:pt x="145" y="1"/>
                  </a:moveTo>
                  <a:cubicBezTo>
                    <a:pt x="72" y="1"/>
                    <a:pt x="1" y="72"/>
                    <a:pt x="1" y="145"/>
                  </a:cubicBezTo>
                  <a:lnTo>
                    <a:pt x="1" y="2110"/>
                  </a:lnTo>
                  <a:cubicBezTo>
                    <a:pt x="1" y="2197"/>
                    <a:pt x="72" y="2254"/>
                    <a:pt x="145" y="2254"/>
                  </a:cubicBezTo>
                  <a:lnTo>
                    <a:pt x="2110" y="2254"/>
                  </a:lnTo>
                  <a:cubicBezTo>
                    <a:pt x="2197" y="2254"/>
                    <a:pt x="2255" y="2197"/>
                    <a:pt x="2255" y="2110"/>
                  </a:cubicBezTo>
                  <a:lnTo>
                    <a:pt x="2255" y="145"/>
                  </a:lnTo>
                  <a:cubicBezTo>
                    <a:pt x="2255" y="72"/>
                    <a:pt x="2197" y="1"/>
                    <a:pt x="21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4"/>
            <p:cNvSpPr/>
            <p:nvPr/>
          </p:nvSpPr>
          <p:spPr>
            <a:xfrm>
              <a:off x="1682850" y="2130200"/>
              <a:ext cx="199050" cy="7225"/>
            </a:xfrm>
            <a:custGeom>
              <a:avLst/>
              <a:gdLst/>
              <a:ahLst/>
              <a:cxnLst/>
              <a:rect l="l" t="t" r="r" b="b"/>
              <a:pathLst>
                <a:path w="7962" h="289" extrusionOk="0">
                  <a:moveTo>
                    <a:pt x="145" y="0"/>
                  </a:moveTo>
                  <a:cubicBezTo>
                    <a:pt x="58" y="0"/>
                    <a:pt x="0" y="72"/>
                    <a:pt x="0" y="144"/>
                  </a:cubicBezTo>
                  <a:cubicBezTo>
                    <a:pt x="0" y="231"/>
                    <a:pt x="58" y="289"/>
                    <a:pt x="145" y="289"/>
                  </a:cubicBezTo>
                  <a:lnTo>
                    <a:pt x="7817" y="289"/>
                  </a:lnTo>
                  <a:cubicBezTo>
                    <a:pt x="7904" y="289"/>
                    <a:pt x="7961" y="231"/>
                    <a:pt x="7961" y="144"/>
                  </a:cubicBezTo>
                  <a:cubicBezTo>
                    <a:pt x="7961" y="72"/>
                    <a:pt x="7904" y="0"/>
                    <a:pt x="781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4"/>
            <p:cNvSpPr/>
            <p:nvPr/>
          </p:nvSpPr>
          <p:spPr>
            <a:xfrm>
              <a:off x="1597975" y="2187600"/>
              <a:ext cx="56375" cy="56375"/>
            </a:xfrm>
            <a:custGeom>
              <a:avLst/>
              <a:gdLst/>
              <a:ahLst/>
              <a:cxnLst/>
              <a:rect l="l" t="t" r="r" b="b"/>
              <a:pathLst>
                <a:path w="2255" h="2255" extrusionOk="0">
                  <a:moveTo>
                    <a:pt x="1966" y="289"/>
                  </a:moveTo>
                  <a:lnTo>
                    <a:pt x="1966" y="1965"/>
                  </a:lnTo>
                  <a:lnTo>
                    <a:pt x="304" y="1965"/>
                  </a:lnTo>
                  <a:lnTo>
                    <a:pt x="304" y="289"/>
                  </a:lnTo>
                  <a:close/>
                  <a:moveTo>
                    <a:pt x="145" y="1"/>
                  </a:moveTo>
                  <a:cubicBezTo>
                    <a:pt x="72" y="1"/>
                    <a:pt x="1" y="58"/>
                    <a:pt x="1" y="145"/>
                  </a:cubicBezTo>
                  <a:lnTo>
                    <a:pt x="1" y="2110"/>
                  </a:lnTo>
                  <a:cubicBezTo>
                    <a:pt x="1" y="2183"/>
                    <a:pt x="72" y="2254"/>
                    <a:pt x="145" y="2254"/>
                  </a:cubicBezTo>
                  <a:lnTo>
                    <a:pt x="2110" y="2254"/>
                  </a:lnTo>
                  <a:cubicBezTo>
                    <a:pt x="2197" y="2254"/>
                    <a:pt x="2255" y="2183"/>
                    <a:pt x="2255" y="2110"/>
                  </a:cubicBezTo>
                  <a:lnTo>
                    <a:pt x="2255" y="145"/>
                  </a:lnTo>
                  <a:cubicBezTo>
                    <a:pt x="2255" y="58"/>
                    <a:pt x="2197" y="1"/>
                    <a:pt x="21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4"/>
            <p:cNvSpPr/>
            <p:nvPr/>
          </p:nvSpPr>
          <p:spPr>
            <a:xfrm>
              <a:off x="1682850" y="2212150"/>
              <a:ext cx="199050" cy="7250"/>
            </a:xfrm>
            <a:custGeom>
              <a:avLst/>
              <a:gdLst/>
              <a:ahLst/>
              <a:cxnLst/>
              <a:rect l="l" t="t" r="r" b="b"/>
              <a:pathLst>
                <a:path w="7962" h="290" extrusionOk="0">
                  <a:moveTo>
                    <a:pt x="145" y="1"/>
                  </a:moveTo>
                  <a:cubicBezTo>
                    <a:pt x="58" y="1"/>
                    <a:pt x="0" y="59"/>
                    <a:pt x="0" y="145"/>
                  </a:cubicBezTo>
                  <a:cubicBezTo>
                    <a:pt x="0" y="218"/>
                    <a:pt x="58" y="290"/>
                    <a:pt x="145" y="290"/>
                  </a:cubicBezTo>
                  <a:lnTo>
                    <a:pt x="7817" y="290"/>
                  </a:lnTo>
                  <a:cubicBezTo>
                    <a:pt x="7904" y="290"/>
                    <a:pt x="7961" y="218"/>
                    <a:pt x="7961" y="145"/>
                  </a:cubicBezTo>
                  <a:cubicBezTo>
                    <a:pt x="7961" y="59"/>
                    <a:pt x="7904" y="1"/>
                    <a:pt x="781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4"/>
            <p:cNvSpPr/>
            <p:nvPr/>
          </p:nvSpPr>
          <p:spPr>
            <a:xfrm>
              <a:off x="2909425" y="2550950"/>
              <a:ext cx="325825" cy="325800"/>
            </a:xfrm>
            <a:custGeom>
              <a:avLst/>
              <a:gdLst/>
              <a:ahLst/>
              <a:cxnLst/>
              <a:rect l="l" t="t" r="r" b="b"/>
              <a:pathLst>
                <a:path w="13033" h="13032" extrusionOk="0">
                  <a:moveTo>
                    <a:pt x="6517" y="0"/>
                  </a:moveTo>
                  <a:cubicBezTo>
                    <a:pt x="2919" y="0"/>
                    <a:pt x="1" y="2919"/>
                    <a:pt x="1" y="6517"/>
                  </a:cubicBezTo>
                  <a:cubicBezTo>
                    <a:pt x="1" y="10113"/>
                    <a:pt x="2919" y="13032"/>
                    <a:pt x="6517" y="13032"/>
                  </a:cubicBezTo>
                  <a:cubicBezTo>
                    <a:pt x="10114" y="13032"/>
                    <a:pt x="13032" y="10113"/>
                    <a:pt x="13032" y="6517"/>
                  </a:cubicBezTo>
                  <a:cubicBezTo>
                    <a:pt x="13032" y="2919"/>
                    <a:pt x="10114" y="0"/>
                    <a:pt x="6517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4"/>
            <p:cNvSpPr/>
            <p:nvPr/>
          </p:nvSpPr>
          <p:spPr>
            <a:xfrm>
              <a:off x="3003000" y="2710600"/>
              <a:ext cx="31800" cy="54200"/>
            </a:xfrm>
            <a:custGeom>
              <a:avLst/>
              <a:gdLst/>
              <a:ahLst/>
              <a:cxnLst/>
              <a:rect l="l" t="t" r="r" b="b"/>
              <a:pathLst>
                <a:path w="1272" h="2168" extrusionOk="0">
                  <a:moveTo>
                    <a:pt x="0" y="0"/>
                  </a:moveTo>
                  <a:lnTo>
                    <a:pt x="0" y="2167"/>
                  </a:lnTo>
                  <a:lnTo>
                    <a:pt x="1271" y="2167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4"/>
            <p:cNvSpPr/>
            <p:nvPr/>
          </p:nvSpPr>
          <p:spPr>
            <a:xfrm>
              <a:off x="3051375" y="2643075"/>
              <a:ext cx="31450" cy="121725"/>
            </a:xfrm>
            <a:custGeom>
              <a:avLst/>
              <a:gdLst/>
              <a:ahLst/>
              <a:cxnLst/>
              <a:rect l="l" t="t" r="r" b="b"/>
              <a:pathLst>
                <a:path w="1258" h="4869" extrusionOk="0">
                  <a:moveTo>
                    <a:pt x="1" y="0"/>
                  </a:moveTo>
                  <a:lnTo>
                    <a:pt x="1" y="4868"/>
                  </a:lnTo>
                  <a:lnTo>
                    <a:pt x="1257" y="486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4"/>
            <p:cNvSpPr/>
            <p:nvPr/>
          </p:nvSpPr>
          <p:spPr>
            <a:xfrm>
              <a:off x="3099400" y="2668350"/>
              <a:ext cx="31475" cy="96450"/>
            </a:xfrm>
            <a:custGeom>
              <a:avLst/>
              <a:gdLst/>
              <a:ahLst/>
              <a:cxnLst/>
              <a:rect l="l" t="t" r="r" b="b"/>
              <a:pathLst>
                <a:path w="1259" h="3858" extrusionOk="0">
                  <a:moveTo>
                    <a:pt x="1" y="0"/>
                  </a:moveTo>
                  <a:lnTo>
                    <a:pt x="1" y="3857"/>
                  </a:lnTo>
                  <a:lnTo>
                    <a:pt x="1258" y="3857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4"/>
            <p:cNvSpPr/>
            <p:nvPr/>
          </p:nvSpPr>
          <p:spPr>
            <a:xfrm>
              <a:off x="2968325" y="2762250"/>
              <a:ext cx="208050" cy="4700"/>
            </a:xfrm>
            <a:custGeom>
              <a:avLst/>
              <a:gdLst/>
              <a:ahLst/>
              <a:cxnLst/>
              <a:rect l="l" t="t" r="r" b="b"/>
              <a:pathLst>
                <a:path w="8322" h="188" extrusionOk="0">
                  <a:moveTo>
                    <a:pt x="101" y="1"/>
                  </a:moveTo>
                  <a:cubicBezTo>
                    <a:pt x="43" y="1"/>
                    <a:pt x="0" y="43"/>
                    <a:pt x="0" y="101"/>
                  </a:cubicBezTo>
                  <a:cubicBezTo>
                    <a:pt x="0" y="145"/>
                    <a:pt x="43" y="188"/>
                    <a:pt x="101" y="188"/>
                  </a:cubicBezTo>
                  <a:lnTo>
                    <a:pt x="8235" y="188"/>
                  </a:lnTo>
                  <a:cubicBezTo>
                    <a:pt x="8278" y="188"/>
                    <a:pt x="8322" y="145"/>
                    <a:pt x="8322" y="101"/>
                  </a:cubicBezTo>
                  <a:cubicBezTo>
                    <a:pt x="8322" y="43"/>
                    <a:pt x="8278" y="1"/>
                    <a:pt x="823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4"/>
            <p:cNvSpPr/>
            <p:nvPr/>
          </p:nvSpPr>
          <p:spPr>
            <a:xfrm>
              <a:off x="249325" y="2102750"/>
              <a:ext cx="164350" cy="9400"/>
            </a:xfrm>
            <a:custGeom>
              <a:avLst/>
              <a:gdLst/>
              <a:ahLst/>
              <a:cxnLst/>
              <a:rect l="l" t="t" r="r" b="b"/>
              <a:pathLst>
                <a:path w="6574" h="376" extrusionOk="0">
                  <a:moveTo>
                    <a:pt x="188" y="0"/>
                  </a:moveTo>
                  <a:cubicBezTo>
                    <a:pt x="87" y="0"/>
                    <a:pt x="0" y="87"/>
                    <a:pt x="0" y="187"/>
                  </a:cubicBezTo>
                  <a:cubicBezTo>
                    <a:pt x="0" y="289"/>
                    <a:pt x="87" y="376"/>
                    <a:pt x="188" y="376"/>
                  </a:cubicBezTo>
                  <a:lnTo>
                    <a:pt x="6386" y="376"/>
                  </a:lnTo>
                  <a:cubicBezTo>
                    <a:pt x="6487" y="376"/>
                    <a:pt x="6573" y="289"/>
                    <a:pt x="6573" y="187"/>
                  </a:cubicBezTo>
                  <a:cubicBezTo>
                    <a:pt x="6573" y="87"/>
                    <a:pt x="6487" y="0"/>
                    <a:pt x="638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4"/>
            <p:cNvSpPr/>
            <p:nvPr/>
          </p:nvSpPr>
          <p:spPr>
            <a:xfrm>
              <a:off x="3178875" y="3393600"/>
              <a:ext cx="196875" cy="9025"/>
            </a:xfrm>
            <a:custGeom>
              <a:avLst/>
              <a:gdLst/>
              <a:ahLst/>
              <a:cxnLst/>
              <a:rect l="l" t="t" r="r" b="b"/>
              <a:pathLst>
                <a:path w="7875" h="361" extrusionOk="0">
                  <a:moveTo>
                    <a:pt x="189" y="0"/>
                  </a:moveTo>
                  <a:cubicBezTo>
                    <a:pt x="87" y="0"/>
                    <a:pt x="0" y="72"/>
                    <a:pt x="0" y="187"/>
                  </a:cubicBezTo>
                  <a:cubicBezTo>
                    <a:pt x="0" y="289"/>
                    <a:pt x="87" y="361"/>
                    <a:pt x="189" y="361"/>
                  </a:cubicBezTo>
                  <a:lnTo>
                    <a:pt x="7686" y="361"/>
                  </a:lnTo>
                  <a:cubicBezTo>
                    <a:pt x="7788" y="361"/>
                    <a:pt x="7875" y="289"/>
                    <a:pt x="7875" y="187"/>
                  </a:cubicBezTo>
                  <a:cubicBezTo>
                    <a:pt x="7875" y="72"/>
                    <a:pt x="7788" y="0"/>
                    <a:pt x="768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2318525" y="1897925"/>
              <a:ext cx="366275" cy="9425"/>
            </a:xfrm>
            <a:custGeom>
              <a:avLst/>
              <a:gdLst/>
              <a:ahLst/>
              <a:cxnLst/>
              <a:rect l="l" t="t" r="r" b="b"/>
              <a:pathLst>
                <a:path w="14651" h="377" extrusionOk="0">
                  <a:moveTo>
                    <a:pt x="189" y="1"/>
                  </a:moveTo>
                  <a:cubicBezTo>
                    <a:pt x="87" y="1"/>
                    <a:pt x="1" y="88"/>
                    <a:pt x="1" y="189"/>
                  </a:cubicBezTo>
                  <a:cubicBezTo>
                    <a:pt x="1" y="290"/>
                    <a:pt x="87" y="377"/>
                    <a:pt x="189" y="377"/>
                  </a:cubicBezTo>
                  <a:lnTo>
                    <a:pt x="14463" y="377"/>
                  </a:lnTo>
                  <a:cubicBezTo>
                    <a:pt x="14564" y="377"/>
                    <a:pt x="14650" y="290"/>
                    <a:pt x="14650" y="189"/>
                  </a:cubicBezTo>
                  <a:cubicBezTo>
                    <a:pt x="14650" y="88"/>
                    <a:pt x="14564" y="1"/>
                    <a:pt x="14463" y="1"/>
                  </a:cubicBezTo>
                  <a:close/>
                </a:path>
              </a:pathLst>
            </a:custGeom>
            <a:solidFill>
              <a:srgbClr val="A0C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1290600" y="3566225"/>
              <a:ext cx="270925" cy="9425"/>
            </a:xfrm>
            <a:custGeom>
              <a:avLst/>
              <a:gdLst/>
              <a:ahLst/>
              <a:cxnLst/>
              <a:rect l="l" t="t" r="r" b="b"/>
              <a:pathLst>
                <a:path w="10837" h="377" extrusionOk="0">
                  <a:moveTo>
                    <a:pt x="189" y="1"/>
                  </a:moveTo>
                  <a:cubicBezTo>
                    <a:pt x="87" y="1"/>
                    <a:pt x="1" y="88"/>
                    <a:pt x="1" y="188"/>
                  </a:cubicBezTo>
                  <a:cubicBezTo>
                    <a:pt x="1" y="290"/>
                    <a:pt x="87" y="377"/>
                    <a:pt x="189" y="377"/>
                  </a:cubicBezTo>
                  <a:lnTo>
                    <a:pt x="10649" y="377"/>
                  </a:lnTo>
                  <a:cubicBezTo>
                    <a:pt x="10749" y="377"/>
                    <a:pt x="10836" y="290"/>
                    <a:pt x="10836" y="188"/>
                  </a:cubicBezTo>
                  <a:cubicBezTo>
                    <a:pt x="10836" y="88"/>
                    <a:pt x="10749" y="1"/>
                    <a:pt x="10649" y="1"/>
                  </a:cubicBezTo>
                  <a:close/>
                </a:path>
              </a:pathLst>
            </a:custGeom>
            <a:solidFill>
              <a:srgbClr val="A0C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947475" y="3624025"/>
              <a:ext cx="82750" cy="190000"/>
            </a:xfrm>
            <a:custGeom>
              <a:avLst/>
              <a:gdLst/>
              <a:ahLst/>
              <a:cxnLst/>
              <a:rect l="l" t="t" r="r" b="b"/>
              <a:pathLst>
                <a:path w="3310" h="7600" extrusionOk="0">
                  <a:moveTo>
                    <a:pt x="362" y="1"/>
                  </a:moveTo>
                  <a:lnTo>
                    <a:pt x="1" y="7600"/>
                  </a:lnTo>
                  <a:lnTo>
                    <a:pt x="2514" y="7455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916800" y="3767625"/>
              <a:ext cx="260075" cy="88300"/>
            </a:xfrm>
            <a:custGeom>
              <a:avLst/>
              <a:gdLst/>
              <a:ahLst/>
              <a:cxnLst/>
              <a:rect l="l" t="t" r="r" b="b"/>
              <a:pathLst>
                <a:path w="10403" h="3532" extrusionOk="0">
                  <a:moveTo>
                    <a:pt x="4271" y="1"/>
                  </a:moveTo>
                  <a:cubicBezTo>
                    <a:pt x="3693" y="1"/>
                    <a:pt x="3468" y="685"/>
                    <a:pt x="3468" y="685"/>
                  </a:cubicBezTo>
                  <a:cubicBezTo>
                    <a:pt x="3040" y="892"/>
                    <a:pt x="2640" y="976"/>
                    <a:pt x="2267" y="976"/>
                  </a:cubicBezTo>
                  <a:cubicBezTo>
                    <a:pt x="1833" y="976"/>
                    <a:pt x="1434" y="863"/>
                    <a:pt x="1069" y="700"/>
                  </a:cubicBezTo>
                  <a:cubicBezTo>
                    <a:pt x="1021" y="679"/>
                    <a:pt x="970" y="669"/>
                    <a:pt x="921" y="669"/>
                  </a:cubicBezTo>
                  <a:cubicBezTo>
                    <a:pt x="733" y="669"/>
                    <a:pt x="554" y="809"/>
                    <a:pt x="520" y="1003"/>
                  </a:cubicBezTo>
                  <a:cubicBezTo>
                    <a:pt x="361" y="1985"/>
                    <a:pt x="0" y="3532"/>
                    <a:pt x="0" y="3532"/>
                  </a:cubicBezTo>
                  <a:lnTo>
                    <a:pt x="10402" y="3532"/>
                  </a:lnTo>
                  <a:cubicBezTo>
                    <a:pt x="10402" y="3532"/>
                    <a:pt x="10287" y="2390"/>
                    <a:pt x="7831" y="1899"/>
                  </a:cubicBezTo>
                  <a:cubicBezTo>
                    <a:pt x="6068" y="1538"/>
                    <a:pt x="4868" y="209"/>
                    <a:pt x="4868" y="209"/>
                  </a:cubicBezTo>
                  <a:cubicBezTo>
                    <a:pt x="4637" y="59"/>
                    <a:pt x="4439" y="1"/>
                    <a:pt x="427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4"/>
            <p:cNvSpPr/>
            <p:nvPr/>
          </p:nvSpPr>
          <p:spPr>
            <a:xfrm>
              <a:off x="916800" y="3767625"/>
              <a:ext cx="260075" cy="88300"/>
            </a:xfrm>
            <a:custGeom>
              <a:avLst/>
              <a:gdLst/>
              <a:ahLst/>
              <a:cxnLst/>
              <a:rect l="l" t="t" r="r" b="b"/>
              <a:pathLst>
                <a:path w="10403" h="3532" extrusionOk="0">
                  <a:moveTo>
                    <a:pt x="4271" y="1"/>
                  </a:moveTo>
                  <a:cubicBezTo>
                    <a:pt x="3693" y="1"/>
                    <a:pt x="3468" y="685"/>
                    <a:pt x="3468" y="685"/>
                  </a:cubicBezTo>
                  <a:cubicBezTo>
                    <a:pt x="3040" y="892"/>
                    <a:pt x="2640" y="976"/>
                    <a:pt x="2267" y="976"/>
                  </a:cubicBezTo>
                  <a:cubicBezTo>
                    <a:pt x="1833" y="976"/>
                    <a:pt x="1434" y="863"/>
                    <a:pt x="1069" y="700"/>
                  </a:cubicBezTo>
                  <a:cubicBezTo>
                    <a:pt x="1021" y="679"/>
                    <a:pt x="970" y="669"/>
                    <a:pt x="921" y="669"/>
                  </a:cubicBezTo>
                  <a:cubicBezTo>
                    <a:pt x="733" y="669"/>
                    <a:pt x="554" y="809"/>
                    <a:pt x="520" y="1003"/>
                  </a:cubicBezTo>
                  <a:cubicBezTo>
                    <a:pt x="361" y="1985"/>
                    <a:pt x="0" y="3532"/>
                    <a:pt x="0" y="3532"/>
                  </a:cubicBezTo>
                  <a:lnTo>
                    <a:pt x="10402" y="3532"/>
                  </a:lnTo>
                  <a:cubicBezTo>
                    <a:pt x="10402" y="3532"/>
                    <a:pt x="10287" y="2390"/>
                    <a:pt x="7831" y="1899"/>
                  </a:cubicBezTo>
                  <a:cubicBezTo>
                    <a:pt x="6068" y="1538"/>
                    <a:pt x="4868" y="209"/>
                    <a:pt x="4868" y="209"/>
                  </a:cubicBezTo>
                  <a:cubicBezTo>
                    <a:pt x="4637" y="59"/>
                    <a:pt x="4439" y="1"/>
                    <a:pt x="427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4"/>
            <p:cNvSpPr/>
            <p:nvPr/>
          </p:nvSpPr>
          <p:spPr>
            <a:xfrm>
              <a:off x="916800" y="3855900"/>
              <a:ext cx="260075" cy="28550"/>
            </a:xfrm>
            <a:custGeom>
              <a:avLst/>
              <a:gdLst/>
              <a:ahLst/>
              <a:cxnLst/>
              <a:rect l="l" t="t" r="r" b="b"/>
              <a:pathLst>
                <a:path w="10403" h="1142" extrusionOk="0">
                  <a:moveTo>
                    <a:pt x="0" y="1"/>
                  </a:moveTo>
                  <a:lnTo>
                    <a:pt x="0" y="1141"/>
                  </a:lnTo>
                  <a:lnTo>
                    <a:pt x="10402" y="1141"/>
                  </a:lnTo>
                  <a:lnTo>
                    <a:pt x="1040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4"/>
            <p:cNvSpPr/>
            <p:nvPr/>
          </p:nvSpPr>
          <p:spPr>
            <a:xfrm>
              <a:off x="1068500" y="3805350"/>
              <a:ext cx="21675" cy="17350"/>
            </a:xfrm>
            <a:custGeom>
              <a:avLst/>
              <a:gdLst/>
              <a:ahLst/>
              <a:cxnLst/>
              <a:rect l="l" t="t" r="r" b="b"/>
              <a:pathLst>
                <a:path w="867" h="694" extrusionOk="0">
                  <a:moveTo>
                    <a:pt x="794" y="0"/>
                  </a:moveTo>
                  <a:cubicBezTo>
                    <a:pt x="780" y="14"/>
                    <a:pt x="347" y="14"/>
                    <a:pt x="14" y="578"/>
                  </a:cubicBezTo>
                  <a:cubicBezTo>
                    <a:pt x="0" y="607"/>
                    <a:pt x="14" y="650"/>
                    <a:pt x="43" y="678"/>
                  </a:cubicBezTo>
                  <a:cubicBezTo>
                    <a:pt x="58" y="678"/>
                    <a:pt x="72" y="693"/>
                    <a:pt x="87" y="693"/>
                  </a:cubicBezTo>
                  <a:cubicBezTo>
                    <a:pt x="116" y="693"/>
                    <a:pt x="129" y="678"/>
                    <a:pt x="145" y="650"/>
                  </a:cubicBezTo>
                  <a:cubicBezTo>
                    <a:pt x="433" y="158"/>
                    <a:pt x="765" y="158"/>
                    <a:pt x="780" y="158"/>
                  </a:cubicBezTo>
                  <a:cubicBezTo>
                    <a:pt x="838" y="158"/>
                    <a:pt x="852" y="116"/>
                    <a:pt x="867" y="87"/>
                  </a:cubicBezTo>
                  <a:cubicBezTo>
                    <a:pt x="867" y="43"/>
                    <a:pt x="823" y="0"/>
                    <a:pt x="79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4"/>
            <p:cNvSpPr/>
            <p:nvPr/>
          </p:nvSpPr>
          <p:spPr>
            <a:xfrm>
              <a:off x="1055825" y="3798825"/>
              <a:ext cx="21700" cy="17000"/>
            </a:xfrm>
            <a:custGeom>
              <a:avLst/>
              <a:gdLst/>
              <a:ahLst/>
              <a:cxnLst/>
              <a:rect l="l" t="t" r="r" b="b"/>
              <a:pathLst>
                <a:path w="868" h="680" extrusionOk="0">
                  <a:moveTo>
                    <a:pt x="796" y="1"/>
                  </a:moveTo>
                  <a:cubicBezTo>
                    <a:pt x="781" y="1"/>
                    <a:pt x="348" y="1"/>
                    <a:pt x="30" y="564"/>
                  </a:cubicBezTo>
                  <a:cubicBezTo>
                    <a:pt x="1" y="608"/>
                    <a:pt x="16" y="651"/>
                    <a:pt x="59" y="666"/>
                  </a:cubicBezTo>
                  <a:cubicBezTo>
                    <a:pt x="59" y="679"/>
                    <a:pt x="74" y="679"/>
                    <a:pt x="87" y="679"/>
                  </a:cubicBezTo>
                  <a:cubicBezTo>
                    <a:pt x="116" y="679"/>
                    <a:pt x="145" y="666"/>
                    <a:pt x="160" y="651"/>
                  </a:cubicBezTo>
                  <a:cubicBezTo>
                    <a:pt x="434" y="145"/>
                    <a:pt x="781" y="145"/>
                    <a:pt x="796" y="145"/>
                  </a:cubicBezTo>
                  <a:cubicBezTo>
                    <a:pt x="839" y="145"/>
                    <a:pt x="868" y="117"/>
                    <a:pt x="868" y="73"/>
                  </a:cubicBezTo>
                  <a:cubicBezTo>
                    <a:pt x="868" y="30"/>
                    <a:pt x="839" y="1"/>
                    <a:pt x="7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4"/>
            <p:cNvSpPr/>
            <p:nvPr/>
          </p:nvSpPr>
          <p:spPr>
            <a:xfrm>
              <a:off x="1043200" y="3790900"/>
              <a:ext cx="21700" cy="16975"/>
            </a:xfrm>
            <a:custGeom>
              <a:avLst/>
              <a:gdLst/>
              <a:ahLst/>
              <a:cxnLst/>
              <a:rect l="l" t="t" r="r" b="b"/>
              <a:pathLst>
                <a:path w="868" h="679" extrusionOk="0">
                  <a:moveTo>
                    <a:pt x="795" y="0"/>
                  </a:moveTo>
                  <a:cubicBezTo>
                    <a:pt x="766" y="0"/>
                    <a:pt x="347" y="0"/>
                    <a:pt x="15" y="578"/>
                  </a:cubicBezTo>
                  <a:cubicBezTo>
                    <a:pt x="1" y="607"/>
                    <a:pt x="15" y="650"/>
                    <a:pt x="43" y="665"/>
                  </a:cubicBezTo>
                  <a:cubicBezTo>
                    <a:pt x="59" y="679"/>
                    <a:pt x="72" y="679"/>
                    <a:pt x="87" y="679"/>
                  </a:cubicBezTo>
                  <a:cubicBezTo>
                    <a:pt x="116" y="679"/>
                    <a:pt x="130" y="665"/>
                    <a:pt x="145" y="650"/>
                  </a:cubicBezTo>
                  <a:cubicBezTo>
                    <a:pt x="434" y="145"/>
                    <a:pt x="766" y="145"/>
                    <a:pt x="781" y="145"/>
                  </a:cubicBezTo>
                  <a:cubicBezTo>
                    <a:pt x="824" y="145"/>
                    <a:pt x="853" y="116"/>
                    <a:pt x="868" y="72"/>
                  </a:cubicBezTo>
                  <a:cubicBezTo>
                    <a:pt x="868" y="29"/>
                    <a:pt x="824" y="0"/>
                    <a:pt x="79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4"/>
            <p:cNvSpPr/>
            <p:nvPr/>
          </p:nvSpPr>
          <p:spPr>
            <a:xfrm>
              <a:off x="740875" y="3624025"/>
              <a:ext cx="99375" cy="190000"/>
            </a:xfrm>
            <a:custGeom>
              <a:avLst/>
              <a:gdLst/>
              <a:ahLst/>
              <a:cxnLst/>
              <a:rect l="l" t="t" r="r" b="b"/>
              <a:pathLst>
                <a:path w="3975" h="7600" extrusionOk="0">
                  <a:moveTo>
                    <a:pt x="1027" y="1"/>
                  </a:moveTo>
                  <a:lnTo>
                    <a:pt x="1" y="7600"/>
                  </a:lnTo>
                  <a:lnTo>
                    <a:pt x="2530" y="7455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4"/>
            <p:cNvSpPr/>
            <p:nvPr/>
          </p:nvSpPr>
          <p:spPr>
            <a:xfrm>
              <a:off x="711650" y="3767625"/>
              <a:ext cx="260075" cy="88300"/>
            </a:xfrm>
            <a:custGeom>
              <a:avLst/>
              <a:gdLst/>
              <a:ahLst/>
              <a:cxnLst/>
              <a:rect l="l" t="t" r="r" b="b"/>
              <a:pathLst>
                <a:path w="10403" h="3532" extrusionOk="0">
                  <a:moveTo>
                    <a:pt x="4279" y="1"/>
                  </a:moveTo>
                  <a:cubicBezTo>
                    <a:pt x="3698" y="1"/>
                    <a:pt x="3481" y="685"/>
                    <a:pt x="3481" y="685"/>
                  </a:cubicBezTo>
                  <a:cubicBezTo>
                    <a:pt x="3047" y="892"/>
                    <a:pt x="2644" y="976"/>
                    <a:pt x="2269" y="976"/>
                  </a:cubicBezTo>
                  <a:cubicBezTo>
                    <a:pt x="1832" y="976"/>
                    <a:pt x="1434" y="863"/>
                    <a:pt x="1069" y="700"/>
                  </a:cubicBezTo>
                  <a:cubicBezTo>
                    <a:pt x="1021" y="679"/>
                    <a:pt x="971" y="669"/>
                    <a:pt x="922" y="669"/>
                  </a:cubicBezTo>
                  <a:cubicBezTo>
                    <a:pt x="739" y="669"/>
                    <a:pt x="569" y="809"/>
                    <a:pt x="534" y="1003"/>
                  </a:cubicBezTo>
                  <a:cubicBezTo>
                    <a:pt x="361" y="1985"/>
                    <a:pt x="0" y="3532"/>
                    <a:pt x="0" y="3532"/>
                  </a:cubicBezTo>
                  <a:lnTo>
                    <a:pt x="10402" y="3532"/>
                  </a:lnTo>
                  <a:cubicBezTo>
                    <a:pt x="10402" y="3532"/>
                    <a:pt x="10287" y="2390"/>
                    <a:pt x="7844" y="1899"/>
                  </a:cubicBezTo>
                  <a:cubicBezTo>
                    <a:pt x="6068" y="1538"/>
                    <a:pt x="4883" y="209"/>
                    <a:pt x="4883" y="209"/>
                  </a:cubicBezTo>
                  <a:cubicBezTo>
                    <a:pt x="4649" y="59"/>
                    <a:pt x="4448" y="1"/>
                    <a:pt x="4279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4"/>
            <p:cNvSpPr/>
            <p:nvPr/>
          </p:nvSpPr>
          <p:spPr>
            <a:xfrm>
              <a:off x="711650" y="3767625"/>
              <a:ext cx="260075" cy="88300"/>
            </a:xfrm>
            <a:custGeom>
              <a:avLst/>
              <a:gdLst/>
              <a:ahLst/>
              <a:cxnLst/>
              <a:rect l="l" t="t" r="r" b="b"/>
              <a:pathLst>
                <a:path w="10403" h="3532" extrusionOk="0">
                  <a:moveTo>
                    <a:pt x="4279" y="1"/>
                  </a:moveTo>
                  <a:cubicBezTo>
                    <a:pt x="3698" y="1"/>
                    <a:pt x="3481" y="685"/>
                    <a:pt x="3481" y="685"/>
                  </a:cubicBezTo>
                  <a:cubicBezTo>
                    <a:pt x="3047" y="892"/>
                    <a:pt x="2644" y="976"/>
                    <a:pt x="2269" y="976"/>
                  </a:cubicBezTo>
                  <a:cubicBezTo>
                    <a:pt x="1832" y="976"/>
                    <a:pt x="1434" y="863"/>
                    <a:pt x="1069" y="700"/>
                  </a:cubicBezTo>
                  <a:cubicBezTo>
                    <a:pt x="1021" y="679"/>
                    <a:pt x="971" y="669"/>
                    <a:pt x="922" y="669"/>
                  </a:cubicBezTo>
                  <a:cubicBezTo>
                    <a:pt x="739" y="669"/>
                    <a:pt x="569" y="809"/>
                    <a:pt x="534" y="1003"/>
                  </a:cubicBezTo>
                  <a:cubicBezTo>
                    <a:pt x="361" y="1985"/>
                    <a:pt x="0" y="3532"/>
                    <a:pt x="0" y="3532"/>
                  </a:cubicBezTo>
                  <a:lnTo>
                    <a:pt x="10402" y="3532"/>
                  </a:lnTo>
                  <a:cubicBezTo>
                    <a:pt x="10402" y="3532"/>
                    <a:pt x="10287" y="2390"/>
                    <a:pt x="7844" y="1899"/>
                  </a:cubicBezTo>
                  <a:cubicBezTo>
                    <a:pt x="6068" y="1538"/>
                    <a:pt x="4883" y="209"/>
                    <a:pt x="4883" y="209"/>
                  </a:cubicBezTo>
                  <a:cubicBezTo>
                    <a:pt x="4649" y="59"/>
                    <a:pt x="4448" y="1"/>
                    <a:pt x="4279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4"/>
            <p:cNvSpPr/>
            <p:nvPr/>
          </p:nvSpPr>
          <p:spPr>
            <a:xfrm>
              <a:off x="711650" y="3855900"/>
              <a:ext cx="260075" cy="28550"/>
            </a:xfrm>
            <a:custGeom>
              <a:avLst/>
              <a:gdLst/>
              <a:ahLst/>
              <a:cxnLst/>
              <a:rect l="l" t="t" r="r" b="b"/>
              <a:pathLst>
                <a:path w="10403" h="1142" extrusionOk="0">
                  <a:moveTo>
                    <a:pt x="0" y="1"/>
                  </a:moveTo>
                  <a:lnTo>
                    <a:pt x="0" y="1141"/>
                  </a:lnTo>
                  <a:lnTo>
                    <a:pt x="10402" y="1141"/>
                  </a:lnTo>
                  <a:lnTo>
                    <a:pt x="1040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4"/>
            <p:cNvSpPr/>
            <p:nvPr/>
          </p:nvSpPr>
          <p:spPr>
            <a:xfrm>
              <a:off x="863675" y="3805350"/>
              <a:ext cx="21350" cy="17350"/>
            </a:xfrm>
            <a:custGeom>
              <a:avLst/>
              <a:gdLst/>
              <a:ahLst/>
              <a:cxnLst/>
              <a:rect l="l" t="t" r="r" b="b"/>
              <a:pathLst>
                <a:path w="854" h="694" extrusionOk="0">
                  <a:moveTo>
                    <a:pt x="781" y="0"/>
                  </a:moveTo>
                  <a:cubicBezTo>
                    <a:pt x="767" y="14"/>
                    <a:pt x="348" y="14"/>
                    <a:pt x="16" y="578"/>
                  </a:cubicBezTo>
                  <a:cubicBezTo>
                    <a:pt x="1" y="607"/>
                    <a:pt x="1" y="650"/>
                    <a:pt x="45" y="678"/>
                  </a:cubicBezTo>
                  <a:cubicBezTo>
                    <a:pt x="59" y="678"/>
                    <a:pt x="74" y="693"/>
                    <a:pt x="74" y="693"/>
                  </a:cubicBezTo>
                  <a:cubicBezTo>
                    <a:pt x="103" y="693"/>
                    <a:pt x="131" y="678"/>
                    <a:pt x="145" y="650"/>
                  </a:cubicBezTo>
                  <a:cubicBezTo>
                    <a:pt x="420" y="158"/>
                    <a:pt x="767" y="158"/>
                    <a:pt x="781" y="158"/>
                  </a:cubicBezTo>
                  <a:cubicBezTo>
                    <a:pt x="825" y="158"/>
                    <a:pt x="854" y="116"/>
                    <a:pt x="854" y="87"/>
                  </a:cubicBezTo>
                  <a:cubicBezTo>
                    <a:pt x="854" y="43"/>
                    <a:pt x="825" y="0"/>
                    <a:pt x="78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4"/>
            <p:cNvSpPr/>
            <p:nvPr/>
          </p:nvSpPr>
          <p:spPr>
            <a:xfrm>
              <a:off x="851050" y="3798825"/>
              <a:ext cx="21325" cy="17000"/>
            </a:xfrm>
            <a:custGeom>
              <a:avLst/>
              <a:gdLst/>
              <a:ahLst/>
              <a:cxnLst/>
              <a:rect l="l" t="t" r="r" b="b"/>
              <a:pathLst>
                <a:path w="853" h="680" extrusionOk="0">
                  <a:moveTo>
                    <a:pt x="781" y="1"/>
                  </a:moveTo>
                  <a:cubicBezTo>
                    <a:pt x="766" y="1"/>
                    <a:pt x="347" y="1"/>
                    <a:pt x="15" y="564"/>
                  </a:cubicBezTo>
                  <a:cubicBezTo>
                    <a:pt x="1" y="608"/>
                    <a:pt x="15" y="651"/>
                    <a:pt x="43" y="666"/>
                  </a:cubicBezTo>
                  <a:cubicBezTo>
                    <a:pt x="59" y="679"/>
                    <a:pt x="72" y="679"/>
                    <a:pt x="87" y="679"/>
                  </a:cubicBezTo>
                  <a:cubicBezTo>
                    <a:pt x="101" y="679"/>
                    <a:pt x="130" y="666"/>
                    <a:pt x="145" y="651"/>
                  </a:cubicBezTo>
                  <a:cubicBezTo>
                    <a:pt x="434" y="159"/>
                    <a:pt x="766" y="145"/>
                    <a:pt x="781" y="145"/>
                  </a:cubicBezTo>
                  <a:cubicBezTo>
                    <a:pt x="824" y="145"/>
                    <a:pt x="853" y="117"/>
                    <a:pt x="853" y="73"/>
                  </a:cubicBezTo>
                  <a:cubicBezTo>
                    <a:pt x="853" y="30"/>
                    <a:pt x="824" y="1"/>
                    <a:pt x="78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4"/>
            <p:cNvSpPr/>
            <p:nvPr/>
          </p:nvSpPr>
          <p:spPr>
            <a:xfrm>
              <a:off x="838400" y="3790900"/>
              <a:ext cx="21350" cy="16975"/>
            </a:xfrm>
            <a:custGeom>
              <a:avLst/>
              <a:gdLst/>
              <a:ahLst/>
              <a:cxnLst/>
              <a:rect l="l" t="t" r="r" b="b"/>
              <a:pathLst>
                <a:path w="854" h="679" extrusionOk="0">
                  <a:moveTo>
                    <a:pt x="781" y="0"/>
                  </a:moveTo>
                  <a:cubicBezTo>
                    <a:pt x="767" y="0"/>
                    <a:pt x="347" y="0"/>
                    <a:pt x="16" y="578"/>
                  </a:cubicBezTo>
                  <a:cubicBezTo>
                    <a:pt x="0" y="607"/>
                    <a:pt x="0" y="650"/>
                    <a:pt x="44" y="665"/>
                  </a:cubicBezTo>
                  <a:cubicBezTo>
                    <a:pt x="58" y="679"/>
                    <a:pt x="58" y="679"/>
                    <a:pt x="73" y="679"/>
                  </a:cubicBezTo>
                  <a:cubicBezTo>
                    <a:pt x="102" y="679"/>
                    <a:pt x="131" y="665"/>
                    <a:pt x="145" y="650"/>
                  </a:cubicBezTo>
                  <a:cubicBezTo>
                    <a:pt x="420" y="145"/>
                    <a:pt x="767" y="145"/>
                    <a:pt x="781" y="145"/>
                  </a:cubicBezTo>
                  <a:cubicBezTo>
                    <a:pt x="825" y="145"/>
                    <a:pt x="853" y="116"/>
                    <a:pt x="853" y="72"/>
                  </a:cubicBezTo>
                  <a:cubicBezTo>
                    <a:pt x="853" y="29"/>
                    <a:pt x="825" y="0"/>
                    <a:pt x="78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4"/>
            <p:cNvSpPr/>
            <p:nvPr/>
          </p:nvSpPr>
          <p:spPr>
            <a:xfrm>
              <a:off x="724650" y="2854725"/>
              <a:ext cx="358650" cy="892850"/>
            </a:xfrm>
            <a:custGeom>
              <a:avLst/>
              <a:gdLst/>
              <a:ahLst/>
              <a:cxnLst/>
              <a:rect l="l" t="t" r="r" b="b"/>
              <a:pathLst>
                <a:path w="14346" h="35714" extrusionOk="0">
                  <a:moveTo>
                    <a:pt x="13855" y="0"/>
                  </a:moveTo>
                  <a:lnTo>
                    <a:pt x="9347" y="896"/>
                  </a:lnTo>
                  <a:lnTo>
                    <a:pt x="4508" y="1343"/>
                  </a:lnTo>
                  <a:lnTo>
                    <a:pt x="0" y="35554"/>
                  </a:lnTo>
                  <a:lnTo>
                    <a:pt x="4912" y="35685"/>
                  </a:lnTo>
                  <a:lnTo>
                    <a:pt x="9131" y="8466"/>
                  </a:lnTo>
                  <a:lnTo>
                    <a:pt x="7831" y="35698"/>
                  </a:lnTo>
                  <a:lnTo>
                    <a:pt x="12887" y="35713"/>
                  </a:lnTo>
                  <a:lnTo>
                    <a:pt x="14259" y="8957"/>
                  </a:lnTo>
                  <a:cubicBezTo>
                    <a:pt x="14332" y="8004"/>
                    <a:pt x="14346" y="6660"/>
                    <a:pt x="14317" y="5692"/>
                  </a:cubicBezTo>
                  <a:cubicBezTo>
                    <a:pt x="14187" y="1011"/>
                    <a:pt x="13855" y="0"/>
                    <a:pt x="13855" y="0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4"/>
            <p:cNvSpPr/>
            <p:nvPr/>
          </p:nvSpPr>
          <p:spPr>
            <a:xfrm>
              <a:off x="951800" y="3053350"/>
              <a:ext cx="70475" cy="14100"/>
            </a:xfrm>
            <a:custGeom>
              <a:avLst/>
              <a:gdLst/>
              <a:ahLst/>
              <a:cxnLst/>
              <a:rect l="l" t="t" r="r" b="b"/>
              <a:pathLst>
                <a:path w="2819" h="564" extrusionOk="0">
                  <a:moveTo>
                    <a:pt x="2761" y="1"/>
                  </a:moveTo>
                  <a:lnTo>
                    <a:pt x="45" y="477"/>
                  </a:lnTo>
                  <a:cubicBezTo>
                    <a:pt x="16" y="477"/>
                    <a:pt x="1" y="506"/>
                    <a:pt x="1" y="521"/>
                  </a:cubicBezTo>
                  <a:cubicBezTo>
                    <a:pt x="1" y="550"/>
                    <a:pt x="30" y="564"/>
                    <a:pt x="45" y="564"/>
                  </a:cubicBezTo>
                  <a:lnTo>
                    <a:pt x="59" y="564"/>
                  </a:lnTo>
                  <a:lnTo>
                    <a:pt x="2775" y="102"/>
                  </a:lnTo>
                  <a:cubicBezTo>
                    <a:pt x="2804" y="88"/>
                    <a:pt x="2819" y="73"/>
                    <a:pt x="2819" y="44"/>
                  </a:cubicBezTo>
                  <a:cubicBezTo>
                    <a:pt x="2819" y="15"/>
                    <a:pt x="2790" y="1"/>
                    <a:pt x="276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4"/>
            <p:cNvSpPr/>
            <p:nvPr/>
          </p:nvSpPr>
          <p:spPr>
            <a:xfrm>
              <a:off x="1028025" y="2548050"/>
              <a:ext cx="259700" cy="195775"/>
            </a:xfrm>
            <a:custGeom>
              <a:avLst/>
              <a:gdLst/>
              <a:ahLst/>
              <a:cxnLst/>
              <a:rect l="l" t="t" r="r" b="b"/>
              <a:pathLst>
                <a:path w="10388" h="7831" extrusionOk="0">
                  <a:moveTo>
                    <a:pt x="2586" y="1"/>
                  </a:moveTo>
                  <a:lnTo>
                    <a:pt x="1" y="2616"/>
                  </a:lnTo>
                  <a:cubicBezTo>
                    <a:pt x="1" y="2616"/>
                    <a:pt x="4046" y="6026"/>
                    <a:pt x="7903" y="7760"/>
                  </a:cubicBezTo>
                  <a:cubicBezTo>
                    <a:pt x="8015" y="7808"/>
                    <a:pt x="8164" y="7830"/>
                    <a:pt x="8332" y="7830"/>
                  </a:cubicBezTo>
                  <a:cubicBezTo>
                    <a:pt x="8859" y="7830"/>
                    <a:pt x="9565" y="7614"/>
                    <a:pt x="9839" y="7340"/>
                  </a:cubicBezTo>
                  <a:cubicBezTo>
                    <a:pt x="10388" y="6806"/>
                    <a:pt x="10301" y="5895"/>
                    <a:pt x="9666" y="5462"/>
                  </a:cubicBezTo>
                  <a:lnTo>
                    <a:pt x="2586" y="1"/>
                  </a:ln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4"/>
            <p:cNvSpPr/>
            <p:nvPr/>
          </p:nvSpPr>
          <p:spPr>
            <a:xfrm>
              <a:off x="986475" y="2508325"/>
              <a:ext cx="183900" cy="184600"/>
            </a:xfrm>
            <a:custGeom>
              <a:avLst/>
              <a:gdLst/>
              <a:ahLst/>
              <a:cxnLst/>
              <a:rect l="l" t="t" r="r" b="b"/>
              <a:pathLst>
                <a:path w="7356" h="7384" extrusionOk="0">
                  <a:moveTo>
                    <a:pt x="1503" y="1"/>
                  </a:moveTo>
                  <a:lnTo>
                    <a:pt x="1" y="5101"/>
                  </a:lnTo>
                  <a:lnTo>
                    <a:pt x="4797" y="7384"/>
                  </a:lnTo>
                  <a:lnTo>
                    <a:pt x="7355" y="3699"/>
                  </a:lnTo>
                  <a:cubicBezTo>
                    <a:pt x="4321" y="1"/>
                    <a:pt x="1503" y="1"/>
                    <a:pt x="150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4"/>
            <p:cNvSpPr/>
            <p:nvPr/>
          </p:nvSpPr>
          <p:spPr>
            <a:xfrm>
              <a:off x="1193450" y="2500750"/>
              <a:ext cx="204800" cy="244950"/>
            </a:xfrm>
            <a:custGeom>
              <a:avLst/>
              <a:gdLst/>
              <a:ahLst/>
              <a:cxnLst/>
              <a:rect l="l" t="t" r="r" b="b"/>
              <a:pathLst>
                <a:path w="8192" h="9798" extrusionOk="0">
                  <a:moveTo>
                    <a:pt x="6574" y="1"/>
                  </a:moveTo>
                  <a:lnTo>
                    <a:pt x="477" y="7484"/>
                  </a:lnTo>
                  <a:cubicBezTo>
                    <a:pt x="1" y="7918"/>
                    <a:pt x="593" y="9074"/>
                    <a:pt x="1170" y="9579"/>
                  </a:cubicBezTo>
                  <a:cubicBezTo>
                    <a:pt x="1300" y="9696"/>
                    <a:pt x="1607" y="9798"/>
                    <a:pt x="1965" y="9798"/>
                  </a:cubicBezTo>
                  <a:cubicBezTo>
                    <a:pt x="2445" y="9798"/>
                    <a:pt x="3017" y="9615"/>
                    <a:pt x="3381" y="9045"/>
                  </a:cubicBezTo>
                  <a:lnTo>
                    <a:pt x="8192" y="1041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4"/>
            <p:cNvSpPr/>
            <p:nvPr/>
          </p:nvSpPr>
          <p:spPr>
            <a:xfrm>
              <a:off x="1357775" y="2446850"/>
              <a:ext cx="62875" cy="70550"/>
            </a:xfrm>
            <a:custGeom>
              <a:avLst/>
              <a:gdLst/>
              <a:ahLst/>
              <a:cxnLst/>
              <a:rect l="l" t="t" r="r" b="b"/>
              <a:pathLst>
                <a:path w="2515" h="2822" extrusionOk="0">
                  <a:moveTo>
                    <a:pt x="2020" y="1"/>
                  </a:moveTo>
                  <a:cubicBezTo>
                    <a:pt x="1978" y="1"/>
                    <a:pt x="1936" y="7"/>
                    <a:pt x="1894" y="19"/>
                  </a:cubicBezTo>
                  <a:lnTo>
                    <a:pt x="565" y="423"/>
                  </a:lnTo>
                  <a:cubicBezTo>
                    <a:pt x="348" y="481"/>
                    <a:pt x="189" y="668"/>
                    <a:pt x="145" y="885"/>
                  </a:cubicBezTo>
                  <a:lnTo>
                    <a:pt x="1" y="2157"/>
                  </a:lnTo>
                  <a:lnTo>
                    <a:pt x="1605" y="2821"/>
                  </a:lnTo>
                  <a:cubicBezTo>
                    <a:pt x="2472" y="1882"/>
                    <a:pt x="1590" y="1174"/>
                    <a:pt x="1590" y="1174"/>
                  </a:cubicBezTo>
                  <a:lnTo>
                    <a:pt x="2226" y="828"/>
                  </a:lnTo>
                  <a:cubicBezTo>
                    <a:pt x="2443" y="712"/>
                    <a:pt x="2515" y="437"/>
                    <a:pt x="2399" y="221"/>
                  </a:cubicBezTo>
                  <a:cubicBezTo>
                    <a:pt x="2319" y="84"/>
                    <a:pt x="2176" y="1"/>
                    <a:pt x="2020" y="1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4"/>
            <p:cNvSpPr/>
            <p:nvPr/>
          </p:nvSpPr>
          <p:spPr>
            <a:xfrm>
              <a:off x="1371875" y="2394525"/>
              <a:ext cx="59625" cy="65425"/>
            </a:xfrm>
            <a:custGeom>
              <a:avLst/>
              <a:gdLst/>
              <a:ahLst/>
              <a:cxnLst/>
              <a:rect l="l" t="t" r="r" b="b"/>
              <a:pathLst>
                <a:path w="2385" h="2617" extrusionOk="0">
                  <a:moveTo>
                    <a:pt x="2010" y="1"/>
                  </a:moveTo>
                  <a:cubicBezTo>
                    <a:pt x="1910" y="1"/>
                    <a:pt x="1812" y="45"/>
                    <a:pt x="1748" y="132"/>
                  </a:cubicBezTo>
                  <a:lnTo>
                    <a:pt x="1" y="2516"/>
                  </a:lnTo>
                  <a:lnTo>
                    <a:pt x="1214" y="2617"/>
                  </a:lnTo>
                  <a:lnTo>
                    <a:pt x="2312" y="494"/>
                  </a:lnTo>
                  <a:cubicBezTo>
                    <a:pt x="2384" y="349"/>
                    <a:pt x="2355" y="190"/>
                    <a:pt x="2240" y="89"/>
                  </a:cubicBezTo>
                  <a:cubicBezTo>
                    <a:pt x="2175" y="30"/>
                    <a:pt x="2092" y="1"/>
                    <a:pt x="2010" y="1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4"/>
            <p:cNvSpPr/>
            <p:nvPr/>
          </p:nvSpPr>
          <p:spPr>
            <a:xfrm>
              <a:off x="1391725" y="2436925"/>
              <a:ext cx="51700" cy="58425"/>
            </a:xfrm>
            <a:custGeom>
              <a:avLst/>
              <a:gdLst/>
              <a:ahLst/>
              <a:cxnLst/>
              <a:rect l="l" t="t" r="r" b="b"/>
              <a:pathLst>
                <a:path w="2068" h="2337" extrusionOk="0">
                  <a:moveTo>
                    <a:pt x="1382" y="0"/>
                  </a:moveTo>
                  <a:cubicBezTo>
                    <a:pt x="1345" y="0"/>
                    <a:pt x="1308" y="4"/>
                    <a:pt x="1272" y="11"/>
                  </a:cubicBezTo>
                  <a:lnTo>
                    <a:pt x="608" y="242"/>
                  </a:lnTo>
                  <a:lnTo>
                    <a:pt x="1" y="1514"/>
                  </a:lnTo>
                  <a:lnTo>
                    <a:pt x="1099" y="2337"/>
                  </a:lnTo>
                  <a:lnTo>
                    <a:pt x="1952" y="805"/>
                  </a:lnTo>
                  <a:cubicBezTo>
                    <a:pt x="2067" y="618"/>
                    <a:pt x="2010" y="372"/>
                    <a:pt x="1836" y="227"/>
                  </a:cubicBezTo>
                  <a:lnTo>
                    <a:pt x="1692" y="98"/>
                  </a:lnTo>
                  <a:cubicBezTo>
                    <a:pt x="1605" y="33"/>
                    <a:pt x="1494" y="0"/>
                    <a:pt x="1382" y="0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4"/>
            <p:cNvSpPr/>
            <p:nvPr/>
          </p:nvSpPr>
          <p:spPr>
            <a:xfrm>
              <a:off x="1406550" y="2448375"/>
              <a:ext cx="53825" cy="59975"/>
            </a:xfrm>
            <a:custGeom>
              <a:avLst/>
              <a:gdLst/>
              <a:ahLst/>
              <a:cxnLst/>
              <a:rect l="l" t="t" r="r" b="b"/>
              <a:pathLst>
                <a:path w="2153" h="2399" extrusionOk="0">
                  <a:moveTo>
                    <a:pt x="1243" y="0"/>
                  </a:moveTo>
                  <a:lnTo>
                    <a:pt x="1" y="1691"/>
                  </a:lnTo>
                  <a:lnTo>
                    <a:pt x="954" y="2399"/>
                  </a:lnTo>
                  <a:lnTo>
                    <a:pt x="2052" y="940"/>
                  </a:lnTo>
                  <a:cubicBezTo>
                    <a:pt x="2110" y="867"/>
                    <a:pt x="2139" y="767"/>
                    <a:pt x="2153" y="665"/>
                  </a:cubicBezTo>
                  <a:cubicBezTo>
                    <a:pt x="2153" y="549"/>
                    <a:pt x="2095" y="434"/>
                    <a:pt x="2008" y="347"/>
                  </a:cubicBezTo>
                  <a:lnTo>
                    <a:pt x="1806" y="145"/>
                  </a:lnTo>
                  <a:cubicBezTo>
                    <a:pt x="1719" y="58"/>
                    <a:pt x="1604" y="15"/>
                    <a:pt x="1488" y="0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4"/>
            <p:cNvSpPr/>
            <p:nvPr/>
          </p:nvSpPr>
          <p:spPr>
            <a:xfrm>
              <a:off x="1416675" y="2463200"/>
              <a:ext cx="53475" cy="47825"/>
            </a:xfrm>
            <a:custGeom>
              <a:avLst/>
              <a:gdLst/>
              <a:ahLst/>
              <a:cxnLst/>
              <a:rect l="l" t="t" r="r" b="b"/>
              <a:pathLst>
                <a:path w="2139" h="1913" extrusionOk="0">
                  <a:moveTo>
                    <a:pt x="1228" y="0"/>
                  </a:moveTo>
                  <a:lnTo>
                    <a:pt x="0" y="1676"/>
                  </a:lnTo>
                  <a:cubicBezTo>
                    <a:pt x="213" y="1836"/>
                    <a:pt x="465" y="1913"/>
                    <a:pt x="715" y="1913"/>
                  </a:cubicBezTo>
                  <a:cubicBezTo>
                    <a:pt x="1075" y="1913"/>
                    <a:pt x="1431" y="1752"/>
                    <a:pt x="1661" y="1445"/>
                  </a:cubicBezTo>
                  <a:lnTo>
                    <a:pt x="2052" y="925"/>
                  </a:lnTo>
                  <a:cubicBezTo>
                    <a:pt x="2110" y="852"/>
                    <a:pt x="2138" y="752"/>
                    <a:pt x="2138" y="650"/>
                  </a:cubicBezTo>
                  <a:cubicBezTo>
                    <a:pt x="2138" y="534"/>
                    <a:pt x="2095" y="419"/>
                    <a:pt x="2008" y="332"/>
                  </a:cubicBezTo>
                  <a:lnTo>
                    <a:pt x="1792" y="130"/>
                  </a:lnTo>
                  <a:cubicBezTo>
                    <a:pt x="1719" y="43"/>
                    <a:pt x="1603" y="0"/>
                    <a:pt x="1474" y="0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4"/>
            <p:cNvSpPr/>
            <p:nvPr/>
          </p:nvSpPr>
          <p:spPr>
            <a:xfrm>
              <a:off x="1357775" y="2469700"/>
              <a:ext cx="87100" cy="61675"/>
            </a:xfrm>
            <a:custGeom>
              <a:avLst/>
              <a:gdLst/>
              <a:ahLst/>
              <a:cxnLst/>
              <a:rect l="l" t="t" r="r" b="b"/>
              <a:pathLst>
                <a:path w="3484" h="2467" extrusionOk="0">
                  <a:moveTo>
                    <a:pt x="868" y="0"/>
                  </a:moveTo>
                  <a:lnTo>
                    <a:pt x="1" y="1243"/>
                  </a:lnTo>
                  <a:lnTo>
                    <a:pt x="1114" y="2124"/>
                  </a:lnTo>
                  <a:cubicBezTo>
                    <a:pt x="1364" y="2354"/>
                    <a:pt x="1681" y="2467"/>
                    <a:pt x="1998" y="2467"/>
                  </a:cubicBezTo>
                  <a:cubicBezTo>
                    <a:pt x="2357" y="2467"/>
                    <a:pt x="2716" y="2321"/>
                    <a:pt x="2977" y="2037"/>
                  </a:cubicBezTo>
                  <a:lnTo>
                    <a:pt x="3483" y="1474"/>
                  </a:lnTo>
                  <a:lnTo>
                    <a:pt x="2905" y="665"/>
                  </a:lnTo>
                  <a:lnTo>
                    <a:pt x="1966" y="0"/>
                  </a:ln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4"/>
            <p:cNvSpPr/>
            <p:nvPr/>
          </p:nvSpPr>
          <p:spPr>
            <a:xfrm>
              <a:off x="1372600" y="2443225"/>
              <a:ext cx="52775" cy="66225"/>
            </a:xfrm>
            <a:custGeom>
              <a:avLst/>
              <a:gdLst/>
              <a:ahLst/>
              <a:cxnLst/>
              <a:rect l="l" t="t" r="r" b="b"/>
              <a:pathLst>
                <a:path w="2111" h="2649" extrusionOk="0">
                  <a:moveTo>
                    <a:pt x="1626" y="0"/>
                  </a:moveTo>
                  <a:cubicBezTo>
                    <a:pt x="1585" y="0"/>
                    <a:pt x="1544" y="6"/>
                    <a:pt x="1503" y="19"/>
                  </a:cubicBezTo>
                  <a:lnTo>
                    <a:pt x="43" y="495"/>
                  </a:lnTo>
                  <a:cubicBezTo>
                    <a:pt x="15" y="510"/>
                    <a:pt x="1" y="539"/>
                    <a:pt x="15" y="568"/>
                  </a:cubicBezTo>
                  <a:cubicBezTo>
                    <a:pt x="30" y="582"/>
                    <a:pt x="43" y="597"/>
                    <a:pt x="72" y="597"/>
                  </a:cubicBezTo>
                  <a:lnTo>
                    <a:pt x="1532" y="120"/>
                  </a:lnTo>
                  <a:cubicBezTo>
                    <a:pt x="1565" y="109"/>
                    <a:pt x="1599" y="104"/>
                    <a:pt x="1633" y="104"/>
                  </a:cubicBezTo>
                  <a:cubicBezTo>
                    <a:pt x="1777" y="104"/>
                    <a:pt x="1919" y="199"/>
                    <a:pt x="1966" y="351"/>
                  </a:cubicBezTo>
                  <a:cubicBezTo>
                    <a:pt x="2008" y="481"/>
                    <a:pt x="1951" y="640"/>
                    <a:pt x="1850" y="727"/>
                  </a:cubicBezTo>
                  <a:lnTo>
                    <a:pt x="968" y="1275"/>
                  </a:lnTo>
                  <a:cubicBezTo>
                    <a:pt x="954" y="1275"/>
                    <a:pt x="939" y="1304"/>
                    <a:pt x="939" y="1319"/>
                  </a:cubicBezTo>
                  <a:cubicBezTo>
                    <a:pt x="954" y="1333"/>
                    <a:pt x="954" y="1348"/>
                    <a:pt x="968" y="1362"/>
                  </a:cubicBezTo>
                  <a:cubicBezTo>
                    <a:pt x="983" y="1362"/>
                    <a:pt x="1257" y="1493"/>
                    <a:pt x="1330" y="1796"/>
                  </a:cubicBezTo>
                  <a:cubicBezTo>
                    <a:pt x="1388" y="2027"/>
                    <a:pt x="1301" y="2287"/>
                    <a:pt x="1099" y="2576"/>
                  </a:cubicBezTo>
                  <a:cubicBezTo>
                    <a:pt x="1084" y="2591"/>
                    <a:pt x="1084" y="2620"/>
                    <a:pt x="1113" y="2634"/>
                  </a:cubicBezTo>
                  <a:cubicBezTo>
                    <a:pt x="1113" y="2649"/>
                    <a:pt x="1128" y="2649"/>
                    <a:pt x="1141" y="2649"/>
                  </a:cubicBezTo>
                  <a:cubicBezTo>
                    <a:pt x="1156" y="2649"/>
                    <a:pt x="1170" y="2634"/>
                    <a:pt x="1170" y="2634"/>
                  </a:cubicBezTo>
                  <a:cubicBezTo>
                    <a:pt x="1402" y="2316"/>
                    <a:pt x="1474" y="2027"/>
                    <a:pt x="1417" y="1767"/>
                  </a:cubicBezTo>
                  <a:cubicBezTo>
                    <a:pt x="1359" y="1522"/>
                    <a:pt x="1185" y="1377"/>
                    <a:pt x="1084" y="1319"/>
                  </a:cubicBezTo>
                  <a:lnTo>
                    <a:pt x="1908" y="799"/>
                  </a:lnTo>
                  <a:cubicBezTo>
                    <a:pt x="2052" y="684"/>
                    <a:pt x="2110" y="495"/>
                    <a:pt x="2052" y="322"/>
                  </a:cubicBezTo>
                  <a:cubicBezTo>
                    <a:pt x="1992" y="132"/>
                    <a:pt x="1816" y="0"/>
                    <a:pt x="1626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4"/>
            <p:cNvSpPr/>
            <p:nvPr/>
          </p:nvSpPr>
          <p:spPr>
            <a:xfrm>
              <a:off x="804450" y="2497150"/>
              <a:ext cx="292225" cy="446050"/>
            </a:xfrm>
            <a:custGeom>
              <a:avLst/>
              <a:gdLst/>
              <a:ahLst/>
              <a:cxnLst/>
              <a:rect l="l" t="t" r="r" b="b"/>
              <a:pathLst>
                <a:path w="11689" h="17842" extrusionOk="0">
                  <a:moveTo>
                    <a:pt x="5953" y="0"/>
                  </a:moveTo>
                  <a:lnTo>
                    <a:pt x="5361" y="58"/>
                  </a:lnTo>
                  <a:cubicBezTo>
                    <a:pt x="4090" y="159"/>
                    <a:pt x="2832" y="448"/>
                    <a:pt x="1647" y="925"/>
                  </a:cubicBezTo>
                  <a:cubicBezTo>
                    <a:pt x="1358" y="1041"/>
                    <a:pt x="1085" y="1156"/>
                    <a:pt x="825" y="1301"/>
                  </a:cubicBezTo>
                  <a:cubicBezTo>
                    <a:pt x="0" y="1734"/>
                    <a:pt x="578" y="2659"/>
                    <a:pt x="694" y="3612"/>
                  </a:cubicBezTo>
                  <a:lnTo>
                    <a:pt x="998" y="16788"/>
                  </a:lnTo>
                  <a:cubicBezTo>
                    <a:pt x="998" y="16788"/>
                    <a:pt x="3428" y="17842"/>
                    <a:pt x="6375" y="17842"/>
                  </a:cubicBezTo>
                  <a:cubicBezTo>
                    <a:pt x="7928" y="17842"/>
                    <a:pt x="9623" y="17550"/>
                    <a:pt x="11183" y="16657"/>
                  </a:cubicBezTo>
                  <a:lnTo>
                    <a:pt x="11587" y="4031"/>
                  </a:lnTo>
                  <a:cubicBezTo>
                    <a:pt x="11689" y="2701"/>
                    <a:pt x="11140" y="954"/>
                    <a:pt x="9897" y="636"/>
                  </a:cubicBezTo>
                  <a:cubicBezTo>
                    <a:pt x="8322" y="260"/>
                    <a:pt x="6675" y="43"/>
                    <a:pt x="595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4"/>
            <p:cNvSpPr/>
            <p:nvPr/>
          </p:nvSpPr>
          <p:spPr>
            <a:xfrm>
              <a:off x="894750" y="2497125"/>
              <a:ext cx="117425" cy="59625"/>
            </a:xfrm>
            <a:custGeom>
              <a:avLst/>
              <a:gdLst/>
              <a:ahLst/>
              <a:cxnLst/>
              <a:rect l="l" t="t" r="r" b="b"/>
              <a:pathLst>
                <a:path w="4697" h="2385" extrusionOk="0">
                  <a:moveTo>
                    <a:pt x="2271" y="1"/>
                  </a:moveTo>
                  <a:cubicBezTo>
                    <a:pt x="1999" y="1"/>
                    <a:pt x="979" y="22"/>
                    <a:pt x="0" y="319"/>
                  </a:cubicBezTo>
                  <a:lnTo>
                    <a:pt x="3685" y="2385"/>
                  </a:lnTo>
                  <a:cubicBezTo>
                    <a:pt x="4566" y="1113"/>
                    <a:pt x="4696" y="304"/>
                    <a:pt x="4696" y="304"/>
                  </a:cubicBezTo>
                  <a:cubicBezTo>
                    <a:pt x="4696" y="304"/>
                    <a:pt x="3757" y="59"/>
                    <a:pt x="2341" y="1"/>
                  </a:cubicBezTo>
                  <a:cubicBezTo>
                    <a:pt x="2341" y="1"/>
                    <a:pt x="2316" y="1"/>
                    <a:pt x="2271" y="1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4"/>
            <p:cNvSpPr/>
            <p:nvPr/>
          </p:nvSpPr>
          <p:spPr>
            <a:xfrm>
              <a:off x="1089775" y="2612350"/>
              <a:ext cx="5100" cy="75150"/>
            </a:xfrm>
            <a:custGeom>
              <a:avLst/>
              <a:gdLst/>
              <a:ahLst/>
              <a:cxnLst/>
              <a:rect l="l" t="t" r="r" b="b"/>
              <a:pathLst>
                <a:path w="204" h="3006" extrusionOk="0">
                  <a:moveTo>
                    <a:pt x="131" y="0"/>
                  </a:moveTo>
                  <a:cubicBezTo>
                    <a:pt x="103" y="0"/>
                    <a:pt x="74" y="29"/>
                    <a:pt x="74" y="73"/>
                  </a:cubicBezTo>
                  <a:lnTo>
                    <a:pt x="1" y="2934"/>
                  </a:lnTo>
                  <a:cubicBezTo>
                    <a:pt x="1" y="2977"/>
                    <a:pt x="30" y="3005"/>
                    <a:pt x="59" y="3005"/>
                  </a:cubicBezTo>
                  <a:cubicBezTo>
                    <a:pt x="88" y="3005"/>
                    <a:pt x="116" y="2977"/>
                    <a:pt x="116" y="2934"/>
                  </a:cubicBezTo>
                  <a:lnTo>
                    <a:pt x="203" y="73"/>
                  </a:lnTo>
                  <a:cubicBezTo>
                    <a:pt x="203" y="29"/>
                    <a:pt x="174" y="0"/>
                    <a:pt x="13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4"/>
            <p:cNvSpPr/>
            <p:nvPr/>
          </p:nvSpPr>
          <p:spPr>
            <a:xfrm>
              <a:off x="635075" y="2680625"/>
              <a:ext cx="167225" cy="222850"/>
            </a:xfrm>
            <a:custGeom>
              <a:avLst/>
              <a:gdLst/>
              <a:ahLst/>
              <a:cxnLst/>
              <a:rect l="l" t="t" r="r" b="b"/>
              <a:pathLst>
                <a:path w="6689" h="8914" extrusionOk="0">
                  <a:moveTo>
                    <a:pt x="1821" y="1"/>
                  </a:moveTo>
                  <a:lnTo>
                    <a:pt x="0" y="3453"/>
                  </a:lnTo>
                  <a:lnTo>
                    <a:pt x="5375" y="8914"/>
                  </a:lnTo>
                  <a:lnTo>
                    <a:pt x="6689" y="7426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4"/>
            <p:cNvSpPr/>
            <p:nvPr/>
          </p:nvSpPr>
          <p:spPr>
            <a:xfrm>
              <a:off x="769425" y="2820800"/>
              <a:ext cx="151350" cy="117400"/>
            </a:xfrm>
            <a:custGeom>
              <a:avLst/>
              <a:gdLst/>
              <a:ahLst/>
              <a:cxnLst/>
              <a:rect l="l" t="t" r="r" b="b"/>
              <a:pathLst>
                <a:path w="6054" h="4696" extrusionOk="0">
                  <a:moveTo>
                    <a:pt x="3539" y="1"/>
                  </a:moveTo>
                  <a:cubicBezTo>
                    <a:pt x="3452" y="1"/>
                    <a:pt x="3365" y="30"/>
                    <a:pt x="3295" y="86"/>
                  </a:cubicBezTo>
                  <a:lnTo>
                    <a:pt x="1243" y="1762"/>
                  </a:lnTo>
                  <a:lnTo>
                    <a:pt x="1" y="3307"/>
                  </a:lnTo>
                  <a:cubicBezTo>
                    <a:pt x="772" y="3999"/>
                    <a:pt x="1360" y="4211"/>
                    <a:pt x="1789" y="4211"/>
                  </a:cubicBezTo>
                  <a:cubicBezTo>
                    <a:pt x="1987" y="4211"/>
                    <a:pt x="2151" y="4166"/>
                    <a:pt x="2283" y="4102"/>
                  </a:cubicBezTo>
                  <a:cubicBezTo>
                    <a:pt x="2341" y="4131"/>
                    <a:pt x="2384" y="4145"/>
                    <a:pt x="2442" y="4160"/>
                  </a:cubicBezTo>
                  <a:lnTo>
                    <a:pt x="4161" y="4665"/>
                  </a:lnTo>
                  <a:cubicBezTo>
                    <a:pt x="4206" y="4686"/>
                    <a:pt x="4254" y="4696"/>
                    <a:pt x="4300" y="4696"/>
                  </a:cubicBezTo>
                  <a:cubicBezTo>
                    <a:pt x="4418" y="4696"/>
                    <a:pt x="4533" y="4631"/>
                    <a:pt x="4595" y="4507"/>
                  </a:cubicBezTo>
                  <a:cubicBezTo>
                    <a:pt x="4653" y="4391"/>
                    <a:pt x="4667" y="4203"/>
                    <a:pt x="4335" y="4029"/>
                  </a:cubicBezTo>
                  <a:lnTo>
                    <a:pt x="4335" y="4029"/>
                  </a:lnTo>
                  <a:lnTo>
                    <a:pt x="4667" y="4203"/>
                  </a:lnTo>
                  <a:cubicBezTo>
                    <a:pt x="4713" y="4226"/>
                    <a:pt x="4761" y="4237"/>
                    <a:pt x="4807" y="4237"/>
                  </a:cubicBezTo>
                  <a:cubicBezTo>
                    <a:pt x="4934" y="4237"/>
                    <a:pt x="5052" y="4156"/>
                    <a:pt x="5115" y="4029"/>
                  </a:cubicBezTo>
                  <a:cubicBezTo>
                    <a:pt x="5187" y="3885"/>
                    <a:pt x="5100" y="3682"/>
                    <a:pt x="4898" y="3553"/>
                  </a:cubicBezTo>
                  <a:lnTo>
                    <a:pt x="4898" y="3553"/>
                  </a:lnTo>
                  <a:lnTo>
                    <a:pt x="5158" y="3654"/>
                  </a:lnTo>
                  <a:cubicBezTo>
                    <a:pt x="5204" y="3675"/>
                    <a:pt x="5252" y="3685"/>
                    <a:pt x="5299" y="3685"/>
                  </a:cubicBezTo>
                  <a:cubicBezTo>
                    <a:pt x="5443" y="3685"/>
                    <a:pt x="5576" y="3590"/>
                    <a:pt x="5620" y="3437"/>
                  </a:cubicBezTo>
                  <a:cubicBezTo>
                    <a:pt x="5693" y="3264"/>
                    <a:pt x="5591" y="3062"/>
                    <a:pt x="5433" y="2989"/>
                  </a:cubicBezTo>
                  <a:lnTo>
                    <a:pt x="5071" y="2787"/>
                  </a:lnTo>
                  <a:lnTo>
                    <a:pt x="5504" y="2902"/>
                  </a:lnTo>
                  <a:cubicBezTo>
                    <a:pt x="5545" y="2917"/>
                    <a:pt x="5588" y="2924"/>
                    <a:pt x="5629" y="2924"/>
                  </a:cubicBezTo>
                  <a:cubicBezTo>
                    <a:pt x="5793" y="2924"/>
                    <a:pt x="5950" y="2816"/>
                    <a:pt x="5996" y="2642"/>
                  </a:cubicBezTo>
                  <a:cubicBezTo>
                    <a:pt x="6053" y="2455"/>
                    <a:pt x="5953" y="2253"/>
                    <a:pt x="5793" y="2166"/>
                  </a:cubicBezTo>
                  <a:lnTo>
                    <a:pt x="3699" y="1068"/>
                  </a:lnTo>
                  <a:lnTo>
                    <a:pt x="3915" y="591"/>
                  </a:lnTo>
                  <a:cubicBezTo>
                    <a:pt x="3988" y="417"/>
                    <a:pt x="3944" y="215"/>
                    <a:pt x="3800" y="100"/>
                  </a:cubicBezTo>
                  <a:cubicBezTo>
                    <a:pt x="3725" y="33"/>
                    <a:pt x="3632" y="1"/>
                    <a:pt x="3539" y="1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4"/>
            <p:cNvSpPr/>
            <p:nvPr/>
          </p:nvSpPr>
          <p:spPr>
            <a:xfrm>
              <a:off x="866950" y="2875875"/>
              <a:ext cx="33250" cy="17150"/>
            </a:xfrm>
            <a:custGeom>
              <a:avLst/>
              <a:gdLst/>
              <a:ahLst/>
              <a:cxnLst/>
              <a:rect l="l" t="t" r="r" b="b"/>
              <a:pathLst>
                <a:path w="1330" h="686" extrusionOk="0">
                  <a:moveTo>
                    <a:pt x="48" y="0"/>
                  </a:moveTo>
                  <a:cubicBezTo>
                    <a:pt x="29" y="0"/>
                    <a:pt x="14" y="10"/>
                    <a:pt x="14" y="21"/>
                  </a:cubicBezTo>
                  <a:cubicBezTo>
                    <a:pt x="0" y="35"/>
                    <a:pt x="14" y="64"/>
                    <a:pt x="29" y="79"/>
                  </a:cubicBezTo>
                  <a:lnTo>
                    <a:pt x="1257" y="670"/>
                  </a:lnTo>
                  <a:cubicBezTo>
                    <a:pt x="1272" y="685"/>
                    <a:pt x="1272" y="685"/>
                    <a:pt x="1286" y="685"/>
                  </a:cubicBezTo>
                  <a:cubicBezTo>
                    <a:pt x="1301" y="685"/>
                    <a:pt x="1315" y="670"/>
                    <a:pt x="1315" y="657"/>
                  </a:cubicBezTo>
                  <a:cubicBezTo>
                    <a:pt x="1330" y="642"/>
                    <a:pt x="1315" y="613"/>
                    <a:pt x="1301" y="599"/>
                  </a:cubicBezTo>
                  <a:lnTo>
                    <a:pt x="72" y="6"/>
                  </a:lnTo>
                  <a:cubicBezTo>
                    <a:pt x="64" y="2"/>
                    <a:pt x="55" y="0"/>
                    <a:pt x="48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4"/>
            <p:cNvSpPr/>
            <p:nvPr/>
          </p:nvSpPr>
          <p:spPr>
            <a:xfrm>
              <a:off x="859725" y="2895000"/>
              <a:ext cx="32150" cy="14975"/>
            </a:xfrm>
            <a:custGeom>
              <a:avLst/>
              <a:gdLst/>
              <a:ahLst/>
              <a:cxnLst/>
              <a:rect l="l" t="t" r="r" b="b"/>
              <a:pathLst>
                <a:path w="1286" h="599" extrusionOk="0">
                  <a:moveTo>
                    <a:pt x="47" y="1"/>
                  </a:moveTo>
                  <a:cubicBezTo>
                    <a:pt x="29" y="1"/>
                    <a:pt x="14" y="11"/>
                    <a:pt x="14" y="21"/>
                  </a:cubicBezTo>
                  <a:cubicBezTo>
                    <a:pt x="0" y="50"/>
                    <a:pt x="14" y="79"/>
                    <a:pt x="29" y="79"/>
                  </a:cubicBezTo>
                  <a:lnTo>
                    <a:pt x="1214" y="599"/>
                  </a:lnTo>
                  <a:lnTo>
                    <a:pt x="1243" y="599"/>
                  </a:lnTo>
                  <a:cubicBezTo>
                    <a:pt x="1257" y="599"/>
                    <a:pt x="1272" y="585"/>
                    <a:pt x="1272" y="570"/>
                  </a:cubicBezTo>
                  <a:cubicBezTo>
                    <a:pt x="1286" y="556"/>
                    <a:pt x="1272" y="527"/>
                    <a:pt x="1257" y="512"/>
                  </a:cubicBezTo>
                  <a:lnTo>
                    <a:pt x="72" y="7"/>
                  </a:lnTo>
                  <a:cubicBezTo>
                    <a:pt x="64" y="3"/>
                    <a:pt x="55" y="1"/>
                    <a:pt x="4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4"/>
            <p:cNvSpPr/>
            <p:nvPr/>
          </p:nvSpPr>
          <p:spPr>
            <a:xfrm>
              <a:off x="854300" y="2911400"/>
              <a:ext cx="27475" cy="12300"/>
            </a:xfrm>
            <a:custGeom>
              <a:avLst/>
              <a:gdLst/>
              <a:ahLst/>
              <a:cxnLst/>
              <a:rect l="l" t="t" r="r" b="b"/>
              <a:pathLst>
                <a:path w="1099" h="492" extrusionOk="0">
                  <a:moveTo>
                    <a:pt x="58" y="1"/>
                  </a:moveTo>
                  <a:cubicBezTo>
                    <a:pt x="44" y="1"/>
                    <a:pt x="15" y="1"/>
                    <a:pt x="0" y="30"/>
                  </a:cubicBezTo>
                  <a:cubicBezTo>
                    <a:pt x="0" y="45"/>
                    <a:pt x="15" y="73"/>
                    <a:pt x="29" y="73"/>
                  </a:cubicBezTo>
                  <a:lnTo>
                    <a:pt x="1040" y="492"/>
                  </a:lnTo>
                  <a:lnTo>
                    <a:pt x="1055" y="492"/>
                  </a:lnTo>
                  <a:cubicBezTo>
                    <a:pt x="1069" y="492"/>
                    <a:pt x="1084" y="478"/>
                    <a:pt x="1084" y="463"/>
                  </a:cubicBezTo>
                  <a:cubicBezTo>
                    <a:pt x="1098" y="449"/>
                    <a:pt x="1084" y="420"/>
                    <a:pt x="1069" y="420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4"/>
            <p:cNvSpPr/>
            <p:nvPr/>
          </p:nvSpPr>
          <p:spPr>
            <a:xfrm>
              <a:off x="617000" y="2542600"/>
              <a:ext cx="254650" cy="238375"/>
            </a:xfrm>
            <a:custGeom>
              <a:avLst/>
              <a:gdLst/>
              <a:ahLst/>
              <a:cxnLst/>
              <a:rect l="l" t="t" r="r" b="b"/>
              <a:pathLst>
                <a:path w="10186" h="9535" extrusionOk="0">
                  <a:moveTo>
                    <a:pt x="7978" y="1"/>
                  </a:moveTo>
                  <a:cubicBezTo>
                    <a:pt x="7438" y="1"/>
                    <a:pt x="6901" y="232"/>
                    <a:pt x="6516" y="681"/>
                  </a:cubicBezTo>
                  <a:lnTo>
                    <a:pt x="694" y="6576"/>
                  </a:lnTo>
                  <a:cubicBezTo>
                    <a:pt x="1" y="7371"/>
                    <a:pt x="145" y="8627"/>
                    <a:pt x="1012" y="9234"/>
                  </a:cubicBezTo>
                  <a:cubicBezTo>
                    <a:pt x="1300" y="9436"/>
                    <a:pt x="1629" y="9534"/>
                    <a:pt x="1957" y="9534"/>
                  </a:cubicBezTo>
                  <a:cubicBezTo>
                    <a:pt x="2403" y="9534"/>
                    <a:pt x="2846" y="9352"/>
                    <a:pt x="3179" y="9003"/>
                  </a:cubicBezTo>
                  <a:lnTo>
                    <a:pt x="9377" y="3470"/>
                  </a:lnTo>
                  <a:cubicBezTo>
                    <a:pt x="10186" y="2603"/>
                    <a:pt x="10114" y="1201"/>
                    <a:pt x="9203" y="450"/>
                  </a:cubicBezTo>
                  <a:cubicBezTo>
                    <a:pt x="8844" y="148"/>
                    <a:pt x="8410" y="1"/>
                    <a:pt x="7978" y="1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4"/>
            <p:cNvSpPr/>
            <p:nvPr/>
          </p:nvSpPr>
          <p:spPr>
            <a:xfrm>
              <a:off x="715250" y="2516650"/>
              <a:ext cx="166900" cy="191450"/>
            </a:xfrm>
            <a:custGeom>
              <a:avLst/>
              <a:gdLst/>
              <a:ahLst/>
              <a:cxnLst/>
              <a:rect l="l" t="t" r="r" b="b"/>
              <a:pathLst>
                <a:path w="6676" h="7658" extrusionOk="0">
                  <a:moveTo>
                    <a:pt x="5577" y="0"/>
                  </a:moveTo>
                  <a:cubicBezTo>
                    <a:pt x="5577" y="0"/>
                    <a:pt x="3092" y="506"/>
                    <a:pt x="1" y="4335"/>
                  </a:cubicBezTo>
                  <a:lnTo>
                    <a:pt x="2948" y="7657"/>
                  </a:lnTo>
                  <a:lnTo>
                    <a:pt x="6675" y="4884"/>
                  </a:lnTo>
                  <a:lnTo>
                    <a:pt x="557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4"/>
            <p:cNvSpPr/>
            <p:nvPr/>
          </p:nvSpPr>
          <p:spPr>
            <a:xfrm>
              <a:off x="822150" y="2643375"/>
              <a:ext cx="53850" cy="40500"/>
            </a:xfrm>
            <a:custGeom>
              <a:avLst/>
              <a:gdLst/>
              <a:ahLst/>
              <a:cxnLst/>
              <a:rect l="l" t="t" r="r" b="b"/>
              <a:pathLst>
                <a:path w="2154" h="1620" extrusionOk="0">
                  <a:moveTo>
                    <a:pt x="2075" y="1"/>
                  </a:moveTo>
                  <a:cubicBezTo>
                    <a:pt x="2062" y="1"/>
                    <a:pt x="2049" y="6"/>
                    <a:pt x="2037" y="17"/>
                  </a:cubicBezTo>
                  <a:lnTo>
                    <a:pt x="30" y="1504"/>
                  </a:lnTo>
                  <a:cubicBezTo>
                    <a:pt x="1" y="1519"/>
                    <a:pt x="1" y="1562"/>
                    <a:pt x="15" y="1591"/>
                  </a:cubicBezTo>
                  <a:cubicBezTo>
                    <a:pt x="30" y="1606"/>
                    <a:pt x="44" y="1620"/>
                    <a:pt x="73" y="1620"/>
                  </a:cubicBezTo>
                  <a:cubicBezTo>
                    <a:pt x="88" y="1620"/>
                    <a:pt x="88" y="1606"/>
                    <a:pt x="101" y="1606"/>
                  </a:cubicBezTo>
                  <a:lnTo>
                    <a:pt x="2110" y="117"/>
                  </a:lnTo>
                  <a:cubicBezTo>
                    <a:pt x="2139" y="89"/>
                    <a:pt x="2153" y="46"/>
                    <a:pt x="2124" y="31"/>
                  </a:cubicBezTo>
                  <a:cubicBezTo>
                    <a:pt x="2116" y="13"/>
                    <a:pt x="2096" y="1"/>
                    <a:pt x="2075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4"/>
            <p:cNvSpPr/>
            <p:nvPr/>
          </p:nvSpPr>
          <p:spPr>
            <a:xfrm>
              <a:off x="847325" y="2221250"/>
              <a:ext cx="210700" cy="176950"/>
            </a:xfrm>
            <a:custGeom>
              <a:avLst/>
              <a:gdLst/>
              <a:ahLst/>
              <a:cxnLst/>
              <a:rect l="l" t="t" r="r" b="b"/>
              <a:pathLst>
                <a:path w="8428" h="7078" extrusionOk="0">
                  <a:moveTo>
                    <a:pt x="4022" y="1"/>
                  </a:moveTo>
                  <a:cubicBezTo>
                    <a:pt x="1756" y="1"/>
                    <a:pt x="0" y="1347"/>
                    <a:pt x="713" y="3711"/>
                  </a:cubicBezTo>
                  <a:cubicBezTo>
                    <a:pt x="1248" y="5489"/>
                    <a:pt x="2475" y="7078"/>
                    <a:pt x="4469" y="7078"/>
                  </a:cubicBezTo>
                  <a:cubicBezTo>
                    <a:pt x="6463" y="7078"/>
                    <a:pt x="8052" y="4997"/>
                    <a:pt x="8240" y="3148"/>
                  </a:cubicBezTo>
                  <a:cubicBezTo>
                    <a:pt x="8427" y="1154"/>
                    <a:pt x="6333" y="317"/>
                    <a:pt x="5105" y="99"/>
                  </a:cubicBezTo>
                  <a:cubicBezTo>
                    <a:pt x="4736" y="33"/>
                    <a:pt x="4373" y="1"/>
                    <a:pt x="402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4"/>
            <p:cNvSpPr/>
            <p:nvPr/>
          </p:nvSpPr>
          <p:spPr>
            <a:xfrm>
              <a:off x="920750" y="2381200"/>
              <a:ext cx="70475" cy="136925"/>
            </a:xfrm>
            <a:custGeom>
              <a:avLst/>
              <a:gdLst/>
              <a:ahLst/>
              <a:cxnLst/>
              <a:rect l="l" t="t" r="r" b="b"/>
              <a:pathLst>
                <a:path w="2819" h="5477" extrusionOk="0">
                  <a:moveTo>
                    <a:pt x="536" y="0"/>
                  </a:moveTo>
                  <a:lnTo>
                    <a:pt x="0" y="5461"/>
                  </a:lnTo>
                  <a:lnTo>
                    <a:pt x="2818" y="5476"/>
                  </a:lnTo>
                  <a:lnTo>
                    <a:pt x="2818" y="5476"/>
                  </a:lnTo>
                  <a:lnTo>
                    <a:pt x="2674" y="57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4"/>
            <p:cNvSpPr/>
            <p:nvPr/>
          </p:nvSpPr>
          <p:spPr>
            <a:xfrm>
              <a:off x="943875" y="2404300"/>
              <a:ext cx="46250" cy="72650"/>
            </a:xfrm>
            <a:custGeom>
              <a:avLst/>
              <a:gdLst/>
              <a:ahLst/>
              <a:cxnLst/>
              <a:rect l="l" t="t" r="r" b="b"/>
              <a:pathLst>
                <a:path w="1850" h="2906" extrusionOk="0">
                  <a:moveTo>
                    <a:pt x="1749" y="1"/>
                  </a:moveTo>
                  <a:lnTo>
                    <a:pt x="0" y="709"/>
                  </a:lnTo>
                  <a:lnTo>
                    <a:pt x="1849" y="2905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4"/>
            <p:cNvSpPr/>
            <p:nvPr/>
          </p:nvSpPr>
          <p:spPr>
            <a:xfrm>
              <a:off x="872000" y="2245550"/>
              <a:ext cx="176625" cy="194375"/>
            </a:xfrm>
            <a:custGeom>
              <a:avLst/>
              <a:gdLst/>
              <a:ahLst/>
              <a:cxnLst/>
              <a:rect l="l" t="t" r="r" b="b"/>
              <a:pathLst>
                <a:path w="7065" h="7775" extrusionOk="0">
                  <a:moveTo>
                    <a:pt x="4025" y="0"/>
                  </a:moveTo>
                  <a:cubicBezTo>
                    <a:pt x="3654" y="0"/>
                    <a:pt x="3281" y="52"/>
                    <a:pt x="2919" y="154"/>
                  </a:cubicBezTo>
                  <a:cubicBezTo>
                    <a:pt x="1" y="948"/>
                    <a:pt x="1301" y="4010"/>
                    <a:pt x="1301" y="4010"/>
                  </a:cubicBezTo>
                  <a:lnTo>
                    <a:pt x="1777" y="5383"/>
                  </a:lnTo>
                  <a:cubicBezTo>
                    <a:pt x="1879" y="5875"/>
                    <a:pt x="2283" y="6900"/>
                    <a:pt x="2702" y="7146"/>
                  </a:cubicBezTo>
                  <a:cubicBezTo>
                    <a:pt x="3401" y="7554"/>
                    <a:pt x="3940" y="7774"/>
                    <a:pt x="4484" y="7774"/>
                  </a:cubicBezTo>
                  <a:cubicBezTo>
                    <a:pt x="4806" y="7774"/>
                    <a:pt x="5130" y="7697"/>
                    <a:pt x="5491" y="7536"/>
                  </a:cubicBezTo>
                  <a:cubicBezTo>
                    <a:pt x="6762" y="6958"/>
                    <a:pt x="7065" y="4892"/>
                    <a:pt x="6849" y="2335"/>
                  </a:cubicBezTo>
                  <a:cubicBezTo>
                    <a:pt x="6718" y="789"/>
                    <a:pt x="5649" y="254"/>
                    <a:pt x="4811" y="81"/>
                  </a:cubicBezTo>
                  <a:cubicBezTo>
                    <a:pt x="4553" y="27"/>
                    <a:pt x="4289" y="0"/>
                    <a:pt x="4025" y="0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4"/>
            <p:cNvSpPr/>
            <p:nvPr/>
          </p:nvSpPr>
          <p:spPr>
            <a:xfrm>
              <a:off x="877775" y="2264550"/>
              <a:ext cx="70450" cy="100050"/>
            </a:xfrm>
            <a:custGeom>
              <a:avLst/>
              <a:gdLst/>
              <a:ahLst/>
              <a:cxnLst/>
              <a:rect l="l" t="t" r="r" b="b"/>
              <a:pathLst>
                <a:path w="2818" h="4002" extrusionOk="0">
                  <a:moveTo>
                    <a:pt x="997" y="0"/>
                  </a:moveTo>
                  <a:lnTo>
                    <a:pt x="1" y="1936"/>
                  </a:lnTo>
                  <a:lnTo>
                    <a:pt x="521" y="3554"/>
                  </a:lnTo>
                  <a:lnTo>
                    <a:pt x="1575" y="4002"/>
                  </a:lnTo>
                  <a:cubicBezTo>
                    <a:pt x="1575" y="4002"/>
                    <a:pt x="2817" y="101"/>
                    <a:pt x="997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4"/>
            <p:cNvSpPr/>
            <p:nvPr/>
          </p:nvSpPr>
          <p:spPr>
            <a:xfrm>
              <a:off x="863325" y="2345050"/>
              <a:ext cx="62875" cy="51000"/>
            </a:xfrm>
            <a:custGeom>
              <a:avLst/>
              <a:gdLst/>
              <a:ahLst/>
              <a:cxnLst/>
              <a:rect l="l" t="t" r="r" b="b"/>
              <a:pathLst>
                <a:path w="2515" h="2040" extrusionOk="0">
                  <a:moveTo>
                    <a:pt x="1235" y="1"/>
                  </a:moveTo>
                  <a:cubicBezTo>
                    <a:pt x="1120" y="1"/>
                    <a:pt x="997" y="36"/>
                    <a:pt x="868" y="117"/>
                  </a:cubicBezTo>
                  <a:cubicBezTo>
                    <a:pt x="1" y="637"/>
                    <a:pt x="1055" y="2024"/>
                    <a:pt x="2009" y="2039"/>
                  </a:cubicBezTo>
                  <a:cubicBezTo>
                    <a:pt x="2284" y="2039"/>
                    <a:pt x="2515" y="1822"/>
                    <a:pt x="2471" y="1606"/>
                  </a:cubicBezTo>
                  <a:cubicBezTo>
                    <a:pt x="2384" y="1259"/>
                    <a:pt x="2255" y="912"/>
                    <a:pt x="2052" y="608"/>
                  </a:cubicBezTo>
                  <a:cubicBezTo>
                    <a:pt x="1848" y="297"/>
                    <a:pt x="1571" y="1"/>
                    <a:pt x="1235" y="1"/>
                  </a:cubicBezTo>
                  <a:close/>
                </a:path>
              </a:pathLst>
            </a:custGeom>
            <a:solidFill>
              <a:srgbClr val="C3A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4"/>
            <p:cNvSpPr/>
            <p:nvPr/>
          </p:nvSpPr>
          <p:spPr>
            <a:xfrm>
              <a:off x="900900" y="2203600"/>
              <a:ext cx="167050" cy="71025"/>
            </a:xfrm>
            <a:custGeom>
              <a:avLst/>
              <a:gdLst/>
              <a:ahLst/>
              <a:cxnLst/>
              <a:rect l="l" t="t" r="r" b="b"/>
              <a:pathLst>
                <a:path w="6682" h="2841" extrusionOk="0">
                  <a:moveTo>
                    <a:pt x="4942" y="0"/>
                  </a:moveTo>
                  <a:cubicBezTo>
                    <a:pt x="3991" y="0"/>
                    <a:pt x="2907" y="421"/>
                    <a:pt x="2457" y="849"/>
                  </a:cubicBezTo>
                  <a:lnTo>
                    <a:pt x="0" y="2106"/>
                  </a:lnTo>
                  <a:lnTo>
                    <a:pt x="477" y="2539"/>
                  </a:lnTo>
                  <a:cubicBezTo>
                    <a:pt x="477" y="2539"/>
                    <a:pt x="2070" y="2841"/>
                    <a:pt x="3636" y="2841"/>
                  </a:cubicBezTo>
                  <a:cubicBezTo>
                    <a:pt x="5172" y="2841"/>
                    <a:pt x="6682" y="2550"/>
                    <a:pt x="6631" y="1398"/>
                  </a:cubicBezTo>
                  <a:cubicBezTo>
                    <a:pt x="6583" y="358"/>
                    <a:pt x="5819" y="0"/>
                    <a:pt x="494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4"/>
            <p:cNvSpPr/>
            <p:nvPr/>
          </p:nvSpPr>
          <p:spPr>
            <a:xfrm>
              <a:off x="1006000" y="2358650"/>
              <a:ext cx="9400" cy="21125"/>
            </a:xfrm>
            <a:custGeom>
              <a:avLst/>
              <a:gdLst/>
              <a:ahLst/>
              <a:cxnLst/>
              <a:rect l="l" t="t" r="r" b="b"/>
              <a:pathLst>
                <a:path w="376" h="845" extrusionOk="0">
                  <a:moveTo>
                    <a:pt x="109" y="1"/>
                  </a:moveTo>
                  <a:cubicBezTo>
                    <a:pt x="102" y="1"/>
                    <a:pt x="95" y="2"/>
                    <a:pt x="87" y="7"/>
                  </a:cubicBezTo>
                  <a:cubicBezTo>
                    <a:pt x="73" y="7"/>
                    <a:pt x="73" y="35"/>
                    <a:pt x="73" y="50"/>
                  </a:cubicBezTo>
                  <a:lnTo>
                    <a:pt x="289" y="555"/>
                  </a:lnTo>
                  <a:lnTo>
                    <a:pt x="15" y="773"/>
                  </a:lnTo>
                  <a:cubicBezTo>
                    <a:pt x="0" y="787"/>
                    <a:pt x="0" y="816"/>
                    <a:pt x="15" y="831"/>
                  </a:cubicBezTo>
                  <a:cubicBezTo>
                    <a:pt x="15" y="831"/>
                    <a:pt x="29" y="844"/>
                    <a:pt x="44" y="844"/>
                  </a:cubicBezTo>
                  <a:cubicBezTo>
                    <a:pt x="44" y="844"/>
                    <a:pt x="58" y="844"/>
                    <a:pt x="58" y="831"/>
                  </a:cubicBezTo>
                  <a:lnTo>
                    <a:pt x="362" y="599"/>
                  </a:lnTo>
                  <a:cubicBezTo>
                    <a:pt x="376" y="584"/>
                    <a:pt x="376" y="571"/>
                    <a:pt x="376" y="555"/>
                  </a:cubicBezTo>
                  <a:lnTo>
                    <a:pt x="145" y="22"/>
                  </a:lnTo>
                  <a:cubicBezTo>
                    <a:pt x="135" y="11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4"/>
            <p:cNvSpPr/>
            <p:nvPr/>
          </p:nvSpPr>
          <p:spPr>
            <a:xfrm>
              <a:off x="1014300" y="2302075"/>
              <a:ext cx="33275" cy="21775"/>
            </a:xfrm>
            <a:custGeom>
              <a:avLst/>
              <a:gdLst/>
              <a:ahLst/>
              <a:cxnLst/>
              <a:rect l="l" t="t" r="r" b="b"/>
              <a:pathLst>
                <a:path w="1331" h="871" extrusionOk="0">
                  <a:moveTo>
                    <a:pt x="500" y="1"/>
                  </a:moveTo>
                  <a:cubicBezTo>
                    <a:pt x="169" y="1"/>
                    <a:pt x="101" y="247"/>
                    <a:pt x="101" y="247"/>
                  </a:cubicBezTo>
                  <a:cubicBezTo>
                    <a:pt x="101" y="247"/>
                    <a:pt x="1" y="609"/>
                    <a:pt x="390" y="680"/>
                  </a:cubicBezTo>
                  <a:cubicBezTo>
                    <a:pt x="679" y="738"/>
                    <a:pt x="853" y="767"/>
                    <a:pt x="1026" y="854"/>
                  </a:cubicBezTo>
                  <a:cubicBezTo>
                    <a:pt x="1049" y="865"/>
                    <a:pt x="1074" y="871"/>
                    <a:pt x="1098" y="871"/>
                  </a:cubicBezTo>
                  <a:cubicBezTo>
                    <a:pt x="1168" y="871"/>
                    <a:pt x="1240" y="827"/>
                    <a:pt x="1272" y="753"/>
                  </a:cubicBezTo>
                  <a:cubicBezTo>
                    <a:pt x="1315" y="680"/>
                    <a:pt x="1330" y="580"/>
                    <a:pt x="1286" y="493"/>
                  </a:cubicBezTo>
                  <a:cubicBezTo>
                    <a:pt x="1186" y="334"/>
                    <a:pt x="997" y="89"/>
                    <a:pt x="650" y="16"/>
                  </a:cubicBezTo>
                  <a:cubicBezTo>
                    <a:pt x="595" y="5"/>
                    <a:pt x="545" y="1"/>
                    <a:pt x="50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4"/>
            <p:cNvSpPr/>
            <p:nvPr/>
          </p:nvSpPr>
          <p:spPr>
            <a:xfrm>
              <a:off x="937025" y="2301350"/>
              <a:ext cx="52025" cy="25025"/>
            </a:xfrm>
            <a:custGeom>
              <a:avLst/>
              <a:gdLst/>
              <a:ahLst/>
              <a:cxnLst/>
              <a:rect l="l" t="t" r="r" b="b"/>
              <a:pathLst>
                <a:path w="2081" h="1001" extrusionOk="0">
                  <a:moveTo>
                    <a:pt x="1420" y="1"/>
                  </a:moveTo>
                  <a:cubicBezTo>
                    <a:pt x="1359" y="1"/>
                    <a:pt x="1290" y="5"/>
                    <a:pt x="1214" y="16"/>
                  </a:cubicBezTo>
                  <a:cubicBezTo>
                    <a:pt x="708" y="89"/>
                    <a:pt x="202" y="464"/>
                    <a:pt x="72" y="623"/>
                  </a:cubicBezTo>
                  <a:cubicBezTo>
                    <a:pt x="0" y="709"/>
                    <a:pt x="0" y="811"/>
                    <a:pt x="58" y="883"/>
                  </a:cubicBezTo>
                  <a:cubicBezTo>
                    <a:pt x="111" y="958"/>
                    <a:pt x="204" y="1001"/>
                    <a:pt x="301" y="1001"/>
                  </a:cubicBezTo>
                  <a:cubicBezTo>
                    <a:pt x="336" y="1001"/>
                    <a:pt x="371" y="996"/>
                    <a:pt x="405" y="984"/>
                  </a:cubicBezTo>
                  <a:cubicBezTo>
                    <a:pt x="636" y="898"/>
                    <a:pt x="1127" y="738"/>
                    <a:pt x="1532" y="680"/>
                  </a:cubicBezTo>
                  <a:cubicBezTo>
                    <a:pt x="2081" y="609"/>
                    <a:pt x="1950" y="247"/>
                    <a:pt x="1950" y="247"/>
                  </a:cubicBezTo>
                  <a:cubicBezTo>
                    <a:pt x="1950" y="247"/>
                    <a:pt x="1872" y="1"/>
                    <a:pt x="142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4"/>
            <p:cNvSpPr/>
            <p:nvPr/>
          </p:nvSpPr>
          <p:spPr>
            <a:xfrm>
              <a:off x="949650" y="2337950"/>
              <a:ext cx="38675" cy="20175"/>
            </a:xfrm>
            <a:custGeom>
              <a:avLst/>
              <a:gdLst/>
              <a:ahLst/>
              <a:cxnLst/>
              <a:rect l="l" t="t" r="r" b="b"/>
              <a:pathLst>
                <a:path w="1547" h="807" extrusionOk="0">
                  <a:moveTo>
                    <a:pt x="826" y="1"/>
                  </a:moveTo>
                  <a:cubicBezTo>
                    <a:pt x="615" y="1"/>
                    <a:pt x="344" y="69"/>
                    <a:pt x="0" y="257"/>
                  </a:cubicBezTo>
                  <a:cubicBezTo>
                    <a:pt x="0" y="257"/>
                    <a:pt x="279" y="807"/>
                    <a:pt x="831" y="807"/>
                  </a:cubicBezTo>
                  <a:cubicBezTo>
                    <a:pt x="1033" y="807"/>
                    <a:pt x="1272" y="733"/>
                    <a:pt x="1547" y="532"/>
                  </a:cubicBezTo>
                  <a:cubicBezTo>
                    <a:pt x="1547" y="532"/>
                    <a:pt x="1414" y="1"/>
                    <a:pt x="82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4"/>
            <p:cNvSpPr/>
            <p:nvPr/>
          </p:nvSpPr>
          <p:spPr>
            <a:xfrm>
              <a:off x="959025" y="2337425"/>
              <a:ext cx="23875" cy="23300"/>
            </a:xfrm>
            <a:custGeom>
              <a:avLst/>
              <a:gdLst/>
              <a:ahLst/>
              <a:cxnLst/>
              <a:rect l="l" t="t" r="r" b="b"/>
              <a:pathLst>
                <a:path w="955" h="932" extrusionOk="0">
                  <a:moveTo>
                    <a:pt x="470" y="1"/>
                  </a:moveTo>
                  <a:cubicBezTo>
                    <a:pt x="454" y="1"/>
                    <a:pt x="437" y="2"/>
                    <a:pt x="420" y="4"/>
                  </a:cubicBezTo>
                  <a:cubicBezTo>
                    <a:pt x="174" y="33"/>
                    <a:pt x="1" y="264"/>
                    <a:pt x="30" y="524"/>
                  </a:cubicBezTo>
                  <a:cubicBezTo>
                    <a:pt x="57" y="752"/>
                    <a:pt x="259" y="931"/>
                    <a:pt x="486" y="931"/>
                  </a:cubicBezTo>
                  <a:cubicBezTo>
                    <a:pt x="503" y="931"/>
                    <a:pt x="519" y="930"/>
                    <a:pt x="536" y="928"/>
                  </a:cubicBezTo>
                  <a:cubicBezTo>
                    <a:pt x="781" y="899"/>
                    <a:pt x="954" y="668"/>
                    <a:pt x="926" y="422"/>
                  </a:cubicBezTo>
                  <a:cubicBezTo>
                    <a:pt x="899" y="180"/>
                    <a:pt x="696" y="1"/>
                    <a:pt x="47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4"/>
            <p:cNvSpPr/>
            <p:nvPr/>
          </p:nvSpPr>
          <p:spPr>
            <a:xfrm>
              <a:off x="1015025" y="2337650"/>
              <a:ext cx="27475" cy="19275"/>
            </a:xfrm>
            <a:custGeom>
              <a:avLst/>
              <a:gdLst/>
              <a:ahLst/>
              <a:cxnLst/>
              <a:rect l="l" t="t" r="r" b="b"/>
              <a:pathLst>
                <a:path w="1099" h="771" extrusionOk="0">
                  <a:moveTo>
                    <a:pt x="618" y="1"/>
                  </a:moveTo>
                  <a:cubicBezTo>
                    <a:pt x="216" y="1"/>
                    <a:pt x="1" y="544"/>
                    <a:pt x="1" y="544"/>
                  </a:cubicBezTo>
                  <a:cubicBezTo>
                    <a:pt x="210" y="709"/>
                    <a:pt x="384" y="770"/>
                    <a:pt x="526" y="770"/>
                  </a:cubicBezTo>
                  <a:cubicBezTo>
                    <a:pt x="946" y="770"/>
                    <a:pt x="1099" y="240"/>
                    <a:pt x="1099" y="240"/>
                  </a:cubicBezTo>
                  <a:cubicBezTo>
                    <a:pt x="917" y="66"/>
                    <a:pt x="756" y="1"/>
                    <a:pt x="61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4"/>
            <p:cNvSpPr/>
            <p:nvPr/>
          </p:nvSpPr>
          <p:spPr>
            <a:xfrm>
              <a:off x="1020425" y="2337050"/>
              <a:ext cx="18825" cy="21500"/>
            </a:xfrm>
            <a:custGeom>
              <a:avLst/>
              <a:gdLst/>
              <a:ahLst/>
              <a:cxnLst/>
              <a:rect l="l" t="t" r="r" b="b"/>
              <a:pathLst>
                <a:path w="753" h="860" extrusionOk="0">
                  <a:moveTo>
                    <a:pt x="405" y="0"/>
                  </a:moveTo>
                  <a:cubicBezTo>
                    <a:pt x="235" y="0"/>
                    <a:pt x="84" y="152"/>
                    <a:pt x="45" y="365"/>
                  </a:cubicBezTo>
                  <a:cubicBezTo>
                    <a:pt x="1" y="610"/>
                    <a:pt x="117" y="813"/>
                    <a:pt x="305" y="857"/>
                  </a:cubicBezTo>
                  <a:cubicBezTo>
                    <a:pt x="319" y="859"/>
                    <a:pt x="332" y="860"/>
                    <a:pt x="346" y="860"/>
                  </a:cubicBezTo>
                  <a:cubicBezTo>
                    <a:pt x="517" y="860"/>
                    <a:pt x="669" y="695"/>
                    <a:pt x="709" y="481"/>
                  </a:cubicBezTo>
                  <a:cubicBezTo>
                    <a:pt x="752" y="250"/>
                    <a:pt x="637" y="33"/>
                    <a:pt x="449" y="4"/>
                  </a:cubicBezTo>
                  <a:cubicBezTo>
                    <a:pt x="435" y="1"/>
                    <a:pt x="420" y="0"/>
                    <a:pt x="405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4"/>
            <p:cNvSpPr/>
            <p:nvPr/>
          </p:nvSpPr>
          <p:spPr>
            <a:xfrm>
              <a:off x="979250" y="2387075"/>
              <a:ext cx="32550" cy="8600"/>
            </a:xfrm>
            <a:custGeom>
              <a:avLst/>
              <a:gdLst/>
              <a:ahLst/>
              <a:cxnLst/>
              <a:rect l="l" t="t" r="r" b="b"/>
              <a:pathLst>
                <a:path w="1302" h="344" extrusionOk="0">
                  <a:moveTo>
                    <a:pt x="44" y="0"/>
                  </a:moveTo>
                  <a:cubicBezTo>
                    <a:pt x="34" y="0"/>
                    <a:pt x="23" y="4"/>
                    <a:pt x="16" y="11"/>
                  </a:cubicBezTo>
                  <a:cubicBezTo>
                    <a:pt x="1" y="25"/>
                    <a:pt x="1" y="40"/>
                    <a:pt x="16" y="54"/>
                  </a:cubicBezTo>
                  <a:cubicBezTo>
                    <a:pt x="16" y="54"/>
                    <a:pt x="305" y="343"/>
                    <a:pt x="781" y="343"/>
                  </a:cubicBezTo>
                  <a:cubicBezTo>
                    <a:pt x="926" y="343"/>
                    <a:pt x="1099" y="314"/>
                    <a:pt x="1272" y="256"/>
                  </a:cubicBezTo>
                  <a:cubicBezTo>
                    <a:pt x="1287" y="243"/>
                    <a:pt x="1301" y="228"/>
                    <a:pt x="1287" y="214"/>
                  </a:cubicBezTo>
                  <a:cubicBezTo>
                    <a:pt x="1287" y="185"/>
                    <a:pt x="1272" y="185"/>
                    <a:pt x="1243" y="185"/>
                  </a:cubicBezTo>
                  <a:cubicBezTo>
                    <a:pt x="1070" y="246"/>
                    <a:pt x="914" y="270"/>
                    <a:pt x="777" y="270"/>
                  </a:cubicBezTo>
                  <a:cubicBezTo>
                    <a:pt x="332" y="270"/>
                    <a:pt x="84" y="22"/>
                    <a:pt x="74" y="11"/>
                  </a:cubicBezTo>
                  <a:cubicBezTo>
                    <a:pt x="66" y="4"/>
                    <a:pt x="55" y="0"/>
                    <a:pt x="44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4"/>
            <p:cNvSpPr/>
            <p:nvPr/>
          </p:nvSpPr>
          <p:spPr>
            <a:xfrm>
              <a:off x="2283500" y="3764500"/>
              <a:ext cx="487975" cy="61800"/>
            </a:xfrm>
            <a:custGeom>
              <a:avLst/>
              <a:gdLst/>
              <a:ahLst/>
              <a:cxnLst/>
              <a:rect l="l" t="t" r="r" b="b"/>
              <a:pathLst>
                <a:path w="19519" h="2472" extrusionOk="0">
                  <a:moveTo>
                    <a:pt x="1" y="1"/>
                  </a:moveTo>
                  <a:lnTo>
                    <a:pt x="1" y="2472"/>
                  </a:lnTo>
                  <a:lnTo>
                    <a:pt x="19519" y="2472"/>
                  </a:lnTo>
                  <a:lnTo>
                    <a:pt x="19519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4"/>
            <p:cNvSpPr/>
            <p:nvPr/>
          </p:nvSpPr>
          <p:spPr>
            <a:xfrm>
              <a:off x="2334075" y="3764500"/>
              <a:ext cx="92825" cy="61800"/>
            </a:xfrm>
            <a:custGeom>
              <a:avLst/>
              <a:gdLst/>
              <a:ahLst/>
              <a:cxnLst/>
              <a:rect l="l" t="t" r="r" b="b"/>
              <a:pathLst>
                <a:path w="3713" h="2472" extrusionOk="0">
                  <a:moveTo>
                    <a:pt x="1" y="1"/>
                  </a:moveTo>
                  <a:lnTo>
                    <a:pt x="1" y="2472"/>
                  </a:lnTo>
                  <a:lnTo>
                    <a:pt x="3713" y="2472"/>
                  </a:lnTo>
                  <a:lnTo>
                    <a:pt x="3713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4"/>
            <p:cNvSpPr/>
            <p:nvPr/>
          </p:nvSpPr>
          <p:spPr>
            <a:xfrm>
              <a:off x="2645425" y="3764500"/>
              <a:ext cx="67925" cy="61800"/>
            </a:xfrm>
            <a:custGeom>
              <a:avLst/>
              <a:gdLst/>
              <a:ahLst/>
              <a:cxnLst/>
              <a:rect l="l" t="t" r="r" b="b"/>
              <a:pathLst>
                <a:path w="2717" h="2472" extrusionOk="0">
                  <a:moveTo>
                    <a:pt x="0" y="1"/>
                  </a:moveTo>
                  <a:lnTo>
                    <a:pt x="0" y="2472"/>
                  </a:lnTo>
                  <a:lnTo>
                    <a:pt x="2716" y="2472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4"/>
            <p:cNvSpPr/>
            <p:nvPr/>
          </p:nvSpPr>
          <p:spPr>
            <a:xfrm>
              <a:off x="2283500" y="3640650"/>
              <a:ext cx="487975" cy="61750"/>
            </a:xfrm>
            <a:custGeom>
              <a:avLst/>
              <a:gdLst/>
              <a:ahLst/>
              <a:cxnLst/>
              <a:rect l="l" t="t" r="r" b="b"/>
              <a:pathLst>
                <a:path w="19519" h="2470" extrusionOk="0">
                  <a:moveTo>
                    <a:pt x="1" y="0"/>
                  </a:moveTo>
                  <a:lnTo>
                    <a:pt x="1" y="2470"/>
                  </a:lnTo>
                  <a:lnTo>
                    <a:pt x="19519" y="2470"/>
                  </a:lnTo>
                  <a:lnTo>
                    <a:pt x="19519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4"/>
            <p:cNvSpPr/>
            <p:nvPr/>
          </p:nvSpPr>
          <p:spPr>
            <a:xfrm>
              <a:off x="2334075" y="3640650"/>
              <a:ext cx="92825" cy="61750"/>
            </a:xfrm>
            <a:custGeom>
              <a:avLst/>
              <a:gdLst/>
              <a:ahLst/>
              <a:cxnLst/>
              <a:rect l="l" t="t" r="r" b="b"/>
              <a:pathLst>
                <a:path w="3713" h="2470" extrusionOk="0">
                  <a:moveTo>
                    <a:pt x="1" y="0"/>
                  </a:moveTo>
                  <a:lnTo>
                    <a:pt x="1" y="2470"/>
                  </a:lnTo>
                  <a:lnTo>
                    <a:pt x="3713" y="2470"/>
                  </a:lnTo>
                  <a:lnTo>
                    <a:pt x="3713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4"/>
            <p:cNvSpPr/>
            <p:nvPr/>
          </p:nvSpPr>
          <p:spPr>
            <a:xfrm>
              <a:off x="2645425" y="3640650"/>
              <a:ext cx="67925" cy="61750"/>
            </a:xfrm>
            <a:custGeom>
              <a:avLst/>
              <a:gdLst/>
              <a:ahLst/>
              <a:cxnLst/>
              <a:rect l="l" t="t" r="r" b="b"/>
              <a:pathLst>
                <a:path w="2717" h="2470" extrusionOk="0">
                  <a:moveTo>
                    <a:pt x="0" y="0"/>
                  </a:moveTo>
                  <a:lnTo>
                    <a:pt x="0" y="2470"/>
                  </a:lnTo>
                  <a:lnTo>
                    <a:pt x="2716" y="2470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4"/>
            <p:cNvSpPr/>
            <p:nvPr/>
          </p:nvSpPr>
          <p:spPr>
            <a:xfrm>
              <a:off x="2283500" y="3455000"/>
              <a:ext cx="487975" cy="61775"/>
            </a:xfrm>
            <a:custGeom>
              <a:avLst/>
              <a:gdLst/>
              <a:ahLst/>
              <a:cxnLst/>
              <a:rect l="l" t="t" r="r" b="b"/>
              <a:pathLst>
                <a:path w="19519" h="2471" extrusionOk="0">
                  <a:moveTo>
                    <a:pt x="1" y="0"/>
                  </a:moveTo>
                  <a:lnTo>
                    <a:pt x="1" y="2470"/>
                  </a:lnTo>
                  <a:lnTo>
                    <a:pt x="19519" y="2470"/>
                  </a:lnTo>
                  <a:lnTo>
                    <a:pt x="19519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4"/>
            <p:cNvSpPr/>
            <p:nvPr/>
          </p:nvSpPr>
          <p:spPr>
            <a:xfrm>
              <a:off x="2334075" y="3455000"/>
              <a:ext cx="92825" cy="61775"/>
            </a:xfrm>
            <a:custGeom>
              <a:avLst/>
              <a:gdLst/>
              <a:ahLst/>
              <a:cxnLst/>
              <a:rect l="l" t="t" r="r" b="b"/>
              <a:pathLst>
                <a:path w="3713" h="2471" extrusionOk="0">
                  <a:moveTo>
                    <a:pt x="1" y="0"/>
                  </a:moveTo>
                  <a:lnTo>
                    <a:pt x="1" y="2470"/>
                  </a:lnTo>
                  <a:lnTo>
                    <a:pt x="3713" y="2470"/>
                  </a:lnTo>
                  <a:lnTo>
                    <a:pt x="3713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4"/>
            <p:cNvSpPr/>
            <p:nvPr/>
          </p:nvSpPr>
          <p:spPr>
            <a:xfrm>
              <a:off x="2645425" y="3455000"/>
              <a:ext cx="67925" cy="61775"/>
            </a:xfrm>
            <a:custGeom>
              <a:avLst/>
              <a:gdLst/>
              <a:ahLst/>
              <a:cxnLst/>
              <a:rect l="l" t="t" r="r" b="b"/>
              <a:pathLst>
                <a:path w="2717" h="2471" extrusionOk="0">
                  <a:moveTo>
                    <a:pt x="0" y="0"/>
                  </a:moveTo>
                  <a:lnTo>
                    <a:pt x="0" y="2470"/>
                  </a:lnTo>
                  <a:lnTo>
                    <a:pt x="2716" y="2470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4"/>
            <p:cNvSpPr/>
            <p:nvPr/>
          </p:nvSpPr>
          <p:spPr>
            <a:xfrm>
              <a:off x="2341650" y="3826275"/>
              <a:ext cx="488000" cy="62150"/>
            </a:xfrm>
            <a:custGeom>
              <a:avLst/>
              <a:gdLst/>
              <a:ahLst/>
              <a:cxnLst/>
              <a:rect l="l" t="t" r="r" b="b"/>
              <a:pathLst>
                <a:path w="19520" h="2486" extrusionOk="0">
                  <a:moveTo>
                    <a:pt x="0" y="1"/>
                  </a:moveTo>
                  <a:lnTo>
                    <a:pt x="0" y="2486"/>
                  </a:lnTo>
                  <a:lnTo>
                    <a:pt x="19519" y="2486"/>
                  </a:lnTo>
                  <a:lnTo>
                    <a:pt x="19519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4"/>
            <p:cNvSpPr/>
            <p:nvPr/>
          </p:nvSpPr>
          <p:spPr>
            <a:xfrm>
              <a:off x="2392200" y="3826275"/>
              <a:ext cx="92875" cy="62150"/>
            </a:xfrm>
            <a:custGeom>
              <a:avLst/>
              <a:gdLst/>
              <a:ahLst/>
              <a:cxnLst/>
              <a:rect l="l" t="t" r="r" b="b"/>
              <a:pathLst>
                <a:path w="3715" h="2486" extrusionOk="0">
                  <a:moveTo>
                    <a:pt x="1" y="1"/>
                  </a:moveTo>
                  <a:lnTo>
                    <a:pt x="1" y="2486"/>
                  </a:lnTo>
                  <a:lnTo>
                    <a:pt x="3715" y="2486"/>
                  </a:lnTo>
                  <a:lnTo>
                    <a:pt x="3715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4"/>
            <p:cNvSpPr/>
            <p:nvPr/>
          </p:nvSpPr>
          <p:spPr>
            <a:xfrm>
              <a:off x="2703550" y="3826275"/>
              <a:ext cx="67925" cy="62150"/>
            </a:xfrm>
            <a:custGeom>
              <a:avLst/>
              <a:gdLst/>
              <a:ahLst/>
              <a:cxnLst/>
              <a:rect l="l" t="t" r="r" b="b"/>
              <a:pathLst>
                <a:path w="2717" h="2486" extrusionOk="0">
                  <a:moveTo>
                    <a:pt x="1" y="1"/>
                  </a:moveTo>
                  <a:lnTo>
                    <a:pt x="1" y="2486"/>
                  </a:lnTo>
                  <a:lnTo>
                    <a:pt x="2717" y="2486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4"/>
            <p:cNvSpPr/>
            <p:nvPr/>
          </p:nvSpPr>
          <p:spPr>
            <a:xfrm>
              <a:off x="2341650" y="3578525"/>
              <a:ext cx="488000" cy="62150"/>
            </a:xfrm>
            <a:custGeom>
              <a:avLst/>
              <a:gdLst/>
              <a:ahLst/>
              <a:cxnLst/>
              <a:rect l="l" t="t" r="r" b="b"/>
              <a:pathLst>
                <a:path w="19520" h="2486" extrusionOk="0">
                  <a:moveTo>
                    <a:pt x="0" y="0"/>
                  </a:moveTo>
                  <a:lnTo>
                    <a:pt x="0" y="2485"/>
                  </a:lnTo>
                  <a:lnTo>
                    <a:pt x="19519" y="2485"/>
                  </a:lnTo>
                  <a:lnTo>
                    <a:pt x="19519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4"/>
            <p:cNvSpPr/>
            <p:nvPr/>
          </p:nvSpPr>
          <p:spPr>
            <a:xfrm>
              <a:off x="2392200" y="3578525"/>
              <a:ext cx="92875" cy="62150"/>
            </a:xfrm>
            <a:custGeom>
              <a:avLst/>
              <a:gdLst/>
              <a:ahLst/>
              <a:cxnLst/>
              <a:rect l="l" t="t" r="r" b="b"/>
              <a:pathLst>
                <a:path w="3715" h="2486" extrusionOk="0">
                  <a:moveTo>
                    <a:pt x="1" y="0"/>
                  </a:moveTo>
                  <a:lnTo>
                    <a:pt x="1" y="2485"/>
                  </a:lnTo>
                  <a:lnTo>
                    <a:pt x="3715" y="2485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4"/>
            <p:cNvSpPr/>
            <p:nvPr/>
          </p:nvSpPr>
          <p:spPr>
            <a:xfrm>
              <a:off x="2703550" y="3578525"/>
              <a:ext cx="67925" cy="62150"/>
            </a:xfrm>
            <a:custGeom>
              <a:avLst/>
              <a:gdLst/>
              <a:ahLst/>
              <a:cxnLst/>
              <a:rect l="l" t="t" r="r" b="b"/>
              <a:pathLst>
                <a:path w="2717" h="2486" extrusionOk="0">
                  <a:moveTo>
                    <a:pt x="1" y="0"/>
                  </a:moveTo>
                  <a:lnTo>
                    <a:pt x="1" y="2485"/>
                  </a:lnTo>
                  <a:lnTo>
                    <a:pt x="2717" y="2485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4"/>
            <p:cNvSpPr/>
            <p:nvPr/>
          </p:nvSpPr>
          <p:spPr>
            <a:xfrm>
              <a:off x="2341650" y="3516750"/>
              <a:ext cx="488000" cy="61800"/>
            </a:xfrm>
            <a:custGeom>
              <a:avLst/>
              <a:gdLst/>
              <a:ahLst/>
              <a:cxnLst/>
              <a:rect l="l" t="t" r="r" b="b"/>
              <a:pathLst>
                <a:path w="1952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19519" y="2471"/>
                  </a:lnTo>
                  <a:lnTo>
                    <a:pt x="19519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4"/>
            <p:cNvSpPr/>
            <p:nvPr/>
          </p:nvSpPr>
          <p:spPr>
            <a:xfrm>
              <a:off x="2392200" y="3516750"/>
              <a:ext cx="92875" cy="61800"/>
            </a:xfrm>
            <a:custGeom>
              <a:avLst/>
              <a:gdLst/>
              <a:ahLst/>
              <a:cxnLst/>
              <a:rect l="l" t="t" r="r" b="b"/>
              <a:pathLst>
                <a:path w="3715" h="2472" extrusionOk="0">
                  <a:moveTo>
                    <a:pt x="1" y="0"/>
                  </a:moveTo>
                  <a:lnTo>
                    <a:pt x="1" y="2471"/>
                  </a:lnTo>
                  <a:lnTo>
                    <a:pt x="3715" y="247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4"/>
            <p:cNvSpPr/>
            <p:nvPr/>
          </p:nvSpPr>
          <p:spPr>
            <a:xfrm>
              <a:off x="2703550" y="3516750"/>
              <a:ext cx="67925" cy="61800"/>
            </a:xfrm>
            <a:custGeom>
              <a:avLst/>
              <a:gdLst/>
              <a:ahLst/>
              <a:cxnLst/>
              <a:rect l="l" t="t" r="r" b="b"/>
              <a:pathLst>
                <a:path w="2717" h="2472" extrusionOk="0">
                  <a:moveTo>
                    <a:pt x="1" y="0"/>
                  </a:moveTo>
                  <a:lnTo>
                    <a:pt x="1" y="2471"/>
                  </a:lnTo>
                  <a:lnTo>
                    <a:pt x="2717" y="2471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4"/>
            <p:cNvSpPr/>
            <p:nvPr/>
          </p:nvSpPr>
          <p:spPr>
            <a:xfrm>
              <a:off x="2341650" y="3702375"/>
              <a:ext cx="488000" cy="62150"/>
            </a:xfrm>
            <a:custGeom>
              <a:avLst/>
              <a:gdLst/>
              <a:ahLst/>
              <a:cxnLst/>
              <a:rect l="l" t="t" r="r" b="b"/>
              <a:pathLst>
                <a:path w="19520" h="2486" extrusionOk="0">
                  <a:moveTo>
                    <a:pt x="0" y="1"/>
                  </a:moveTo>
                  <a:lnTo>
                    <a:pt x="0" y="2486"/>
                  </a:lnTo>
                  <a:lnTo>
                    <a:pt x="19519" y="2486"/>
                  </a:lnTo>
                  <a:lnTo>
                    <a:pt x="19519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4"/>
            <p:cNvSpPr/>
            <p:nvPr/>
          </p:nvSpPr>
          <p:spPr>
            <a:xfrm>
              <a:off x="2392200" y="3702375"/>
              <a:ext cx="92875" cy="62150"/>
            </a:xfrm>
            <a:custGeom>
              <a:avLst/>
              <a:gdLst/>
              <a:ahLst/>
              <a:cxnLst/>
              <a:rect l="l" t="t" r="r" b="b"/>
              <a:pathLst>
                <a:path w="3715" h="2486" extrusionOk="0">
                  <a:moveTo>
                    <a:pt x="1" y="1"/>
                  </a:moveTo>
                  <a:lnTo>
                    <a:pt x="1" y="2486"/>
                  </a:lnTo>
                  <a:lnTo>
                    <a:pt x="3715" y="2486"/>
                  </a:lnTo>
                  <a:lnTo>
                    <a:pt x="3715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4"/>
            <p:cNvSpPr/>
            <p:nvPr/>
          </p:nvSpPr>
          <p:spPr>
            <a:xfrm>
              <a:off x="2703550" y="3702375"/>
              <a:ext cx="67925" cy="62150"/>
            </a:xfrm>
            <a:custGeom>
              <a:avLst/>
              <a:gdLst/>
              <a:ahLst/>
              <a:cxnLst/>
              <a:rect l="l" t="t" r="r" b="b"/>
              <a:pathLst>
                <a:path w="2717" h="2486" extrusionOk="0">
                  <a:moveTo>
                    <a:pt x="1" y="1"/>
                  </a:moveTo>
                  <a:lnTo>
                    <a:pt x="1" y="2486"/>
                  </a:lnTo>
                  <a:lnTo>
                    <a:pt x="2717" y="2486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4"/>
            <p:cNvSpPr/>
            <p:nvPr/>
          </p:nvSpPr>
          <p:spPr>
            <a:xfrm>
              <a:off x="2341650" y="3824475"/>
              <a:ext cx="429825" cy="4000"/>
            </a:xfrm>
            <a:custGeom>
              <a:avLst/>
              <a:gdLst/>
              <a:ahLst/>
              <a:cxnLst/>
              <a:rect l="l" t="t" r="r" b="b"/>
              <a:pathLst>
                <a:path w="17193" h="160" extrusionOk="0">
                  <a:moveTo>
                    <a:pt x="0" y="0"/>
                  </a:moveTo>
                  <a:lnTo>
                    <a:pt x="0" y="160"/>
                  </a:lnTo>
                  <a:lnTo>
                    <a:pt x="17193" y="160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D1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4"/>
            <p:cNvSpPr/>
            <p:nvPr/>
          </p:nvSpPr>
          <p:spPr>
            <a:xfrm>
              <a:off x="2341650" y="3762350"/>
              <a:ext cx="429825" cy="4000"/>
            </a:xfrm>
            <a:custGeom>
              <a:avLst/>
              <a:gdLst/>
              <a:ahLst/>
              <a:cxnLst/>
              <a:rect l="l" t="t" r="r" b="b"/>
              <a:pathLst>
                <a:path w="17193" h="160" extrusionOk="0">
                  <a:moveTo>
                    <a:pt x="0" y="0"/>
                  </a:moveTo>
                  <a:lnTo>
                    <a:pt x="0" y="160"/>
                  </a:lnTo>
                  <a:lnTo>
                    <a:pt x="17193" y="160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D1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4"/>
            <p:cNvSpPr/>
            <p:nvPr/>
          </p:nvSpPr>
          <p:spPr>
            <a:xfrm>
              <a:off x="2341650" y="3700600"/>
              <a:ext cx="429825" cy="3975"/>
            </a:xfrm>
            <a:custGeom>
              <a:avLst/>
              <a:gdLst/>
              <a:ahLst/>
              <a:cxnLst/>
              <a:rect l="l" t="t" r="r" b="b"/>
              <a:pathLst>
                <a:path w="17193" h="159" extrusionOk="0">
                  <a:moveTo>
                    <a:pt x="0" y="0"/>
                  </a:moveTo>
                  <a:lnTo>
                    <a:pt x="0" y="159"/>
                  </a:lnTo>
                  <a:lnTo>
                    <a:pt x="17193" y="159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D1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4"/>
            <p:cNvSpPr/>
            <p:nvPr/>
          </p:nvSpPr>
          <p:spPr>
            <a:xfrm>
              <a:off x="2341650" y="3638825"/>
              <a:ext cx="429825" cy="3625"/>
            </a:xfrm>
            <a:custGeom>
              <a:avLst/>
              <a:gdLst/>
              <a:ahLst/>
              <a:cxnLst/>
              <a:rect l="l" t="t" r="r" b="b"/>
              <a:pathLst>
                <a:path w="17193" h="145" extrusionOk="0">
                  <a:moveTo>
                    <a:pt x="0" y="0"/>
                  </a:moveTo>
                  <a:lnTo>
                    <a:pt x="0" y="145"/>
                  </a:lnTo>
                  <a:lnTo>
                    <a:pt x="17193" y="14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D1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4"/>
            <p:cNvSpPr/>
            <p:nvPr/>
          </p:nvSpPr>
          <p:spPr>
            <a:xfrm>
              <a:off x="2341650" y="3576700"/>
              <a:ext cx="488000" cy="4000"/>
            </a:xfrm>
            <a:custGeom>
              <a:avLst/>
              <a:gdLst/>
              <a:ahLst/>
              <a:cxnLst/>
              <a:rect l="l" t="t" r="r" b="b"/>
              <a:pathLst>
                <a:path w="1952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19519" y="160"/>
                  </a:lnTo>
                  <a:lnTo>
                    <a:pt x="19519" y="0"/>
                  </a:lnTo>
                  <a:close/>
                </a:path>
              </a:pathLst>
            </a:custGeom>
            <a:solidFill>
              <a:srgbClr val="D1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4"/>
            <p:cNvSpPr/>
            <p:nvPr/>
          </p:nvSpPr>
          <p:spPr>
            <a:xfrm>
              <a:off x="2341650" y="3514950"/>
              <a:ext cx="488000" cy="3625"/>
            </a:xfrm>
            <a:custGeom>
              <a:avLst/>
              <a:gdLst/>
              <a:ahLst/>
              <a:cxnLst/>
              <a:rect l="l" t="t" r="r" b="b"/>
              <a:pathLst>
                <a:path w="19520" h="145" extrusionOk="0">
                  <a:moveTo>
                    <a:pt x="0" y="0"/>
                  </a:moveTo>
                  <a:lnTo>
                    <a:pt x="0" y="145"/>
                  </a:lnTo>
                  <a:lnTo>
                    <a:pt x="19519" y="145"/>
                  </a:lnTo>
                  <a:lnTo>
                    <a:pt x="19519" y="0"/>
                  </a:lnTo>
                  <a:close/>
                </a:path>
              </a:pathLst>
            </a:custGeom>
            <a:solidFill>
              <a:srgbClr val="D19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4"/>
            <p:cNvSpPr/>
            <p:nvPr/>
          </p:nvSpPr>
          <p:spPr>
            <a:xfrm>
              <a:off x="2766400" y="3473350"/>
              <a:ext cx="458725" cy="413700"/>
            </a:xfrm>
            <a:custGeom>
              <a:avLst/>
              <a:gdLst/>
              <a:ahLst/>
              <a:cxnLst/>
              <a:rect l="l" t="t" r="r" b="b"/>
              <a:pathLst>
                <a:path w="18349" h="16548" extrusionOk="0">
                  <a:moveTo>
                    <a:pt x="9160" y="0"/>
                  </a:moveTo>
                  <a:cubicBezTo>
                    <a:pt x="5520" y="0"/>
                    <a:pt x="2188" y="2431"/>
                    <a:pt x="1185" y="6114"/>
                  </a:cubicBezTo>
                  <a:cubicBezTo>
                    <a:pt x="0" y="10520"/>
                    <a:pt x="2601" y="15056"/>
                    <a:pt x="7008" y="16256"/>
                  </a:cubicBezTo>
                  <a:cubicBezTo>
                    <a:pt x="7732" y="16453"/>
                    <a:pt x="8459" y="16547"/>
                    <a:pt x="9175" y="16547"/>
                  </a:cubicBezTo>
                  <a:cubicBezTo>
                    <a:pt x="12815" y="16547"/>
                    <a:pt x="16147" y="14116"/>
                    <a:pt x="17150" y="10433"/>
                  </a:cubicBezTo>
                  <a:cubicBezTo>
                    <a:pt x="18349" y="6028"/>
                    <a:pt x="15734" y="1491"/>
                    <a:pt x="11327" y="291"/>
                  </a:cubicBezTo>
                  <a:cubicBezTo>
                    <a:pt x="10603" y="94"/>
                    <a:pt x="9876" y="0"/>
                    <a:pt x="916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4"/>
            <p:cNvSpPr/>
            <p:nvPr/>
          </p:nvSpPr>
          <p:spPr>
            <a:xfrm>
              <a:off x="2737150" y="3465525"/>
              <a:ext cx="458725" cy="413575"/>
            </a:xfrm>
            <a:custGeom>
              <a:avLst/>
              <a:gdLst/>
              <a:ahLst/>
              <a:cxnLst/>
              <a:rect l="l" t="t" r="r" b="b"/>
              <a:pathLst>
                <a:path w="18349" h="16543" extrusionOk="0">
                  <a:moveTo>
                    <a:pt x="9179" y="0"/>
                  </a:moveTo>
                  <a:cubicBezTo>
                    <a:pt x="5526" y="0"/>
                    <a:pt x="2188" y="2423"/>
                    <a:pt x="1185" y="6109"/>
                  </a:cubicBezTo>
                  <a:cubicBezTo>
                    <a:pt x="1" y="10515"/>
                    <a:pt x="2601" y="15052"/>
                    <a:pt x="7007" y="16251"/>
                  </a:cubicBezTo>
                  <a:cubicBezTo>
                    <a:pt x="7731" y="16448"/>
                    <a:pt x="8459" y="16542"/>
                    <a:pt x="9176" y="16542"/>
                  </a:cubicBezTo>
                  <a:cubicBezTo>
                    <a:pt x="12819" y="16542"/>
                    <a:pt x="16159" y="14111"/>
                    <a:pt x="17149" y="10429"/>
                  </a:cubicBezTo>
                  <a:cubicBezTo>
                    <a:pt x="18349" y="6023"/>
                    <a:pt x="15748" y="1486"/>
                    <a:pt x="11341" y="287"/>
                  </a:cubicBezTo>
                  <a:cubicBezTo>
                    <a:pt x="10619" y="93"/>
                    <a:pt x="9893" y="0"/>
                    <a:pt x="9179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4"/>
            <p:cNvSpPr/>
            <p:nvPr/>
          </p:nvSpPr>
          <p:spPr>
            <a:xfrm>
              <a:off x="2782675" y="3506500"/>
              <a:ext cx="367700" cy="331700"/>
            </a:xfrm>
            <a:custGeom>
              <a:avLst/>
              <a:gdLst/>
              <a:ahLst/>
              <a:cxnLst/>
              <a:rect l="l" t="t" r="r" b="b"/>
              <a:pathLst>
                <a:path w="14708" h="13268" extrusionOk="0">
                  <a:moveTo>
                    <a:pt x="7337" y="1"/>
                  </a:moveTo>
                  <a:cubicBezTo>
                    <a:pt x="4418" y="1"/>
                    <a:pt x="1750" y="1948"/>
                    <a:pt x="954" y="4904"/>
                  </a:cubicBezTo>
                  <a:cubicBezTo>
                    <a:pt x="0" y="8429"/>
                    <a:pt x="2081" y="12070"/>
                    <a:pt x="5620" y="13037"/>
                  </a:cubicBezTo>
                  <a:cubicBezTo>
                    <a:pt x="6198" y="13193"/>
                    <a:pt x="6780" y="13267"/>
                    <a:pt x="7352" y="13267"/>
                  </a:cubicBezTo>
                  <a:cubicBezTo>
                    <a:pt x="10279" y="13267"/>
                    <a:pt x="12956" y="11320"/>
                    <a:pt x="13754" y="8371"/>
                  </a:cubicBezTo>
                  <a:cubicBezTo>
                    <a:pt x="14708" y="4831"/>
                    <a:pt x="12627" y="1190"/>
                    <a:pt x="9087" y="237"/>
                  </a:cubicBezTo>
                  <a:cubicBezTo>
                    <a:pt x="8502" y="77"/>
                    <a:pt x="7915" y="1"/>
                    <a:pt x="7337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4"/>
            <p:cNvSpPr/>
            <p:nvPr/>
          </p:nvSpPr>
          <p:spPr>
            <a:xfrm>
              <a:off x="2792775" y="3506500"/>
              <a:ext cx="308475" cy="262375"/>
            </a:xfrm>
            <a:custGeom>
              <a:avLst/>
              <a:gdLst/>
              <a:ahLst/>
              <a:cxnLst/>
              <a:rect l="l" t="t" r="r" b="b"/>
              <a:pathLst>
                <a:path w="12339" h="10495" extrusionOk="0">
                  <a:moveTo>
                    <a:pt x="6933" y="1"/>
                  </a:moveTo>
                  <a:cubicBezTo>
                    <a:pt x="4014" y="1"/>
                    <a:pt x="1346" y="1948"/>
                    <a:pt x="550" y="4904"/>
                  </a:cubicBezTo>
                  <a:cubicBezTo>
                    <a:pt x="1" y="6898"/>
                    <a:pt x="434" y="8934"/>
                    <a:pt x="1561" y="10494"/>
                  </a:cubicBezTo>
                  <a:cubicBezTo>
                    <a:pt x="1099" y="9671"/>
                    <a:pt x="810" y="8761"/>
                    <a:pt x="737" y="7793"/>
                  </a:cubicBezTo>
                  <a:cubicBezTo>
                    <a:pt x="650" y="7013"/>
                    <a:pt x="708" y="6189"/>
                    <a:pt x="925" y="5380"/>
                  </a:cubicBezTo>
                  <a:cubicBezTo>
                    <a:pt x="1723" y="2431"/>
                    <a:pt x="4410" y="484"/>
                    <a:pt x="7331" y="484"/>
                  </a:cubicBezTo>
                  <a:cubicBezTo>
                    <a:pt x="7902" y="484"/>
                    <a:pt x="8482" y="558"/>
                    <a:pt x="9059" y="714"/>
                  </a:cubicBezTo>
                  <a:cubicBezTo>
                    <a:pt x="10388" y="1075"/>
                    <a:pt x="11501" y="1812"/>
                    <a:pt x="12339" y="2779"/>
                  </a:cubicBezTo>
                  <a:cubicBezTo>
                    <a:pt x="11486" y="1581"/>
                    <a:pt x="10214" y="641"/>
                    <a:pt x="8683" y="237"/>
                  </a:cubicBezTo>
                  <a:cubicBezTo>
                    <a:pt x="8098" y="77"/>
                    <a:pt x="7511" y="1"/>
                    <a:pt x="6933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4"/>
            <p:cNvSpPr/>
            <p:nvPr/>
          </p:nvSpPr>
          <p:spPr>
            <a:xfrm>
              <a:off x="2896800" y="3559025"/>
              <a:ext cx="138000" cy="226450"/>
            </a:xfrm>
            <a:custGeom>
              <a:avLst/>
              <a:gdLst/>
              <a:ahLst/>
              <a:cxnLst/>
              <a:rect l="l" t="t" r="r" b="b"/>
              <a:pathLst>
                <a:path w="5520" h="9058" extrusionOk="0">
                  <a:moveTo>
                    <a:pt x="3597" y="0"/>
                  </a:moveTo>
                  <a:lnTo>
                    <a:pt x="3395" y="722"/>
                  </a:lnTo>
                  <a:cubicBezTo>
                    <a:pt x="3139" y="668"/>
                    <a:pt x="2915" y="638"/>
                    <a:pt x="2718" y="638"/>
                  </a:cubicBezTo>
                  <a:cubicBezTo>
                    <a:pt x="1981" y="638"/>
                    <a:pt x="1617" y="1045"/>
                    <a:pt x="1344" y="2037"/>
                  </a:cubicBezTo>
                  <a:cubicBezTo>
                    <a:pt x="1055" y="3134"/>
                    <a:pt x="1041" y="3568"/>
                    <a:pt x="1372" y="3959"/>
                  </a:cubicBezTo>
                  <a:cubicBezTo>
                    <a:pt x="1748" y="4406"/>
                    <a:pt x="2644" y="4926"/>
                    <a:pt x="2933" y="5388"/>
                  </a:cubicBezTo>
                  <a:cubicBezTo>
                    <a:pt x="3077" y="5606"/>
                    <a:pt x="3048" y="5721"/>
                    <a:pt x="2948" y="6068"/>
                  </a:cubicBezTo>
                  <a:cubicBezTo>
                    <a:pt x="2797" y="6622"/>
                    <a:pt x="2703" y="6844"/>
                    <a:pt x="2405" y="6844"/>
                  </a:cubicBezTo>
                  <a:cubicBezTo>
                    <a:pt x="2330" y="6844"/>
                    <a:pt x="2243" y="6830"/>
                    <a:pt x="2139" y="6804"/>
                  </a:cubicBezTo>
                  <a:cubicBezTo>
                    <a:pt x="1604" y="6660"/>
                    <a:pt x="1647" y="6342"/>
                    <a:pt x="1792" y="5793"/>
                  </a:cubicBezTo>
                  <a:cubicBezTo>
                    <a:pt x="1835" y="5648"/>
                    <a:pt x="1879" y="5533"/>
                    <a:pt x="1921" y="5432"/>
                  </a:cubicBezTo>
                  <a:lnTo>
                    <a:pt x="607" y="5085"/>
                  </a:lnTo>
                  <a:cubicBezTo>
                    <a:pt x="521" y="5288"/>
                    <a:pt x="419" y="5548"/>
                    <a:pt x="332" y="5866"/>
                  </a:cubicBezTo>
                  <a:cubicBezTo>
                    <a:pt x="0" y="7122"/>
                    <a:pt x="419" y="7613"/>
                    <a:pt x="1445" y="7946"/>
                  </a:cubicBezTo>
                  <a:lnTo>
                    <a:pt x="1199" y="8856"/>
                  </a:lnTo>
                  <a:lnTo>
                    <a:pt x="1936" y="9058"/>
                  </a:lnTo>
                  <a:lnTo>
                    <a:pt x="2196" y="8133"/>
                  </a:lnTo>
                  <a:cubicBezTo>
                    <a:pt x="2405" y="8172"/>
                    <a:pt x="2592" y="8193"/>
                    <a:pt x="2762" y="8193"/>
                  </a:cubicBezTo>
                  <a:cubicBezTo>
                    <a:pt x="3662" y="8193"/>
                    <a:pt x="4061" y="7616"/>
                    <a:pt x="4450" y="6168"/>
                  </a:cubicBezTo>
                  <a:cubicBezTo>
                    <a:pt x="4782" y="4955"/>
                    <a:pt x="4464" y="4739"/>
                    <a:pt x="4002" y="4348"/>
                  </a:cubicBezTo>
                  <a:cubicBezTo>
                    <a:pt x="3670" y="4059"/>
                    <a:pt x="3279" y="3814"/>
                    <a:pt x="2904" y="3496"/>
                  </a:cubicBezTo>
                  <a:cubicBezTo>
                    <a:pt x="2543" y="3207"/>
                    <a:pt x="2528" y="3150"/>
                    <a:pt x="2702" y="2528"/>
                  </a:cubicBezTo>
                  <a:cubicBezTo>
                    <a:pt x="2824" y="2073"/>
                    <a:pt x="2938" y="1908"/>
                    <a:pt x="3180" y="1908"/>
                  </a:cubicBezTo>
                  <a:cubicBezTo>
                    <a:pt x="3253" y="1908"/>
                    <a:pt x="3338" y="1923"/>
                    <a:pt x="3439" y="1950"/>
                  </a:cubicBezTo>
                  <a:cubicBezTo>
                    <a:pt x="3930" y="2080"/>
                    <a:pt x="3930" y="2354"/>
                    <a:pt x="3800" y="2846"/>
                  </a:cubicBezTo>
                  <a:cubicBezTo>
                    <a:pt x="3757" y="3019"/>
                    <a:pt x="3728" y="3134"/>
                    <a:pt x="3684" y="3236"/>
                  </a:cubicBezTo>
                  <a:lnTo>
                    <a:pt x="4970" y="3597"/>
                  </a:lnTo>
                  <a:cubicBezTo>
                    <a:pt x="5042" y="3423"/>
                    <a:pt x="5129" y="3207"/>
                    <a:pt x="5215" y="2889"/>
                  </a:cubicBezTo>
                  <a:cubicBezTo>
                    <a:pt x="5519" y="1763"/>
                    <a:pt x="5244" y="1271"/>
                    <a:pt x="4146" y="925"/>
                  </a:cubicBezTo>
                  <a:lnTo>
                    <a:pt x="4335" y="18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4"/>
            <p:cNvSpPr/>
            <p:nvPr/>
          </p:nvSpPr>
          <p:spPr>
            <a:xfrm>
              <a:off x="2158550" y="3808950"/>
              <a:ext cx="231900" cy="79850"/>
            </a:xfrm>
            <a:custGeom>
              <a:avLst/>
              <a:gdLst/>
              <a:ahLst/>
              <a:cxnLst/>
              <a:rect l="l" t="t" r="r" b="b"/>
              <a:pathLst>
                <a:path w="9276" h="3194" extrusionOk="0">
                  <a:moveTo>
                    <a:pt x="8351" y="0"/>
                  </a:moveTo>
                  <a:lnTo>
                    <a:pt x="2254" y="1199"/>
                  </a:lnTo>
                  <a:lnTo>
                    <a:pt x="332" y="2239"/>
                  </a:lnTo>
                  <a:cubicBezTo>
                    <a:pt x="130" y="2355"/>
                    <a:pt x="0" y="2601"/>
                    <a:pt x="58" y="2846"/>
                  </a:cubicBezTo>
                  <a:cubicBezTo>
                    <a:pt x="116" y="3034"/>
                    <a:pt x="274" y="3179"/>
                    <a:pt x="694" y="3193"/>
                  </a:cubicBezTo>
                  <a:cubicBezTo>
                    <a:pt x="714" y="3193"/>
                    <a:pt x="737" y="3194"/>
                    <a:pt x="762" y="3194"/>
                  </a:cubicBezTo>
                  <a:cubicBezTo>
                    <a:pt x="1882" y="3194"/>
                    <a:pt x="7093" y="2572"/>
                    <a:pt x="7093" y="2572"/>
                  </a:cubicBezTo>
                  <a:lnTo>
                    <a:pt x="7195" y="3179"/>
                  </a:lnTo>
                  <a:lnTo>
                    <a:pt x="9275" y="3135"/>
                  </a:lnTo>
                  <a:cubicBezTo>
                    <a:pt x="9275" y="3135"/>
                    <a:pt x="8942" y="361"/>
                    <a:pt x="8351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4"/>
            <p:cNvSpPr/>
            <p:nvPr/>
          </p:nvSpPr>
          <p:spPr>
            <a:xfrm>
              <a:off x="2214875" y="3790900"/>
              <a:ext cx="152450" cy="61925"/>
            </a:xfrm>
            <a:custGeom>
              <a:avLst/>
              <a:gdLst/>
              <a:ahLst/>
              <a:cxnLst/>
              <a:rect l="l" t="t" r="r" b="b"/>
              <a:pathLst>
                <a:path w="6098" h="2477" extrusionOk="0">
                  <a:moveTo>
                    <a:pt x="5838" y="0"/>
                  </a:moveTo>
                  <a:lnTo>
                    <a:pt x="3584" y="245"/>
                  </a:lnTo>
                  <a:lnTo>
                    <a:pt x="1" y="1921"/>
                  </a:lnTo>
                  <a:cubicBezTo>
                    <a:pt x="1" y="1921"/>
                    <a:pt x="763" y="2476"/>
                    <a:pt x="1772" y="2476"/>
                  </a:cubicBezTo>
                  <a:cubicBezTo>
                    <a:pt x="2096" y="2476"/>
                    <a:pt x="2446" y="2419"/>
                    <a:pt x="2804" y="2268"/>
                  </a:cubicBezTo>
                  <a:cubicBezTo>
                    <a:pt x="4262" y="1647"/>
                    <a:pt x="6098" y="722"/>
                    <a:pt x="6098" y="722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4"/>
            <p:cNvSpPr/>
            <p:nvPr/>
          </p:nvSpPr>
          <p:spPr>
            <a:xfrm>
              <a:off x="2222450" y="3589350"/>
              <a:ext cx="144875" cy="232625"/>
            </a:xfrm>
            <a:custGeom>
              <a:avLst/>
              <a:gdLst/>
              <a:ahLst/>
              <a:cxnLst/>
              <a:rect l="l" t="t" r="r" b="b"/>
              <a:pathLst>
                <a:path w="5795" h="9305" extrusionOk="0">
                  <a:moveTo>
                    <a:pt x="3381" y="1"/>
                  </a:moveTo>
                  <a:lnTo>
                    <a:pt x="1" y="145"/>
                  </a:lnTo>
                  <a:lnTo>
                    <a:pt x="3194" y="9305"/>
                  </a:lnTo>
                  <a:lnTo>
                    <a:pt x="5795" y="8784"/>
                  </a:lnTo>
                  <a:lnTo>
                    <a:pt x="3381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4"/>
            <p:cNvSpPr/>
            <p:nvPr/>
          </p:nvSpPr>
          <p:spPr>
            <a:xfrm>
              <a:off x="2126375" y="3355300"/>
              <a:ext cx="260075" cy="406725"/>
            </a:xfrm>
            <a:custGeom>
              <a:avLst/>
              <a:gdLst/>
              <a:ahLst/>
              <a:cxnLst/>
              <a:rect l="l" t="t" r="r" b="b"/>
              <a:pathLst>
                <a:path w="10403" h="16269" extrusionOk="0">
                  <a:moveTo>
                    <a:pt x="5650" y="1"/>
                  </a:moveTo>
                  <a:lnTo>
                    <a:pt x="1" y="2255"/>
                  </a:lnTo>
                  <a:lnTo>
                    <a:pt x="4639" y="16268"/>
                  </a:lnTo>
                  <a:lnTo>
                    <a:pt x="10403" y="15069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4"/>
            <p:cNvSpPr/>
            <p:nvPr/>
          </p:nvSpPr>
          <p:spPr>
            <a:xfrm>
              <a:off x="2111200" y="3224550"/>
              <a:ext cx="675825" cy="235525"/>
            </a:xfrm>
            <a:custGeom>
              <a:avLst/>
              <a:gdLst/>
              <a:ahLst/>
              <a:cxnLst/>
              <a:rect l="l" t="t" r="r" b="b"/>
              <a:pathLst>
                <a:path w="27033" h="9421" extrusionOk="0">
                  <a:moveTo>
                    <a:pt x="17700" y="1"/>
                  </a:moveTo>
                  <a:lnTo>
                    <a:pt x="18191" y="1633"/>
                  </a:lnTo>
                  <a:lnTo>
                    <a:pt x="2746" y="3713"/>
                  </a:lnTo>
                  <a:cubicBezTo>
                    <a:pt x="1012" y="4046"/>
                    <a:pt x="1" y="5838"/>
                    <a:pt x="608" y="7485"/>
                  </a:cubicBezTo>
                  <a:cubicBezTo>
                    <a:pt x="1027" y="8596"/>
                    <a:pt x="2067" y="9319"/>
                    <a:pt x="3252" y="9334"/>
                  </a:cubicBezTo>
                  <a:lnTo>
                    <a:pt x="20603" y="9421"/>
                  </a:lnTo>
                  <a:cubicBezTo>
                    <a:pt x="27032" y="7369"/>
                    <a:pt x="21889" y="30"/>
                    <a:pt x="21889" y="30"/>
                  </a:cubicBezTo>
                  <a:lnTo>
                    <a:pt x="1770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4"/>
            <p:cNvSpPr/>
            <p:nvPr/>
          </p:nvSpPr>
          <p:spPr>
            <a:xfrm>
              <a:off x="2160325" y="3224550"/>
              <a:ext cx="648725" cy="235525"/>
            </a:xfrm>
            <a:custGeom>
              <a:avLst/>
              <a:gdLst/>
              <a:ahLst/>
              <a:cxnLst/>
              <a:rect l="l" t="t" r="r" b="b"/>
              <a:pathLst>
                <a:path w="25949" h="9421" extrusionOk="0">
                  <a:moveTo>
                    <a:pt x="15257" y="1"/>
                  </a:moveTo>
                  <a:lnTo>
                    <a:pt x="14506" y="1864"/>
                  </a:lnTo>
                  <a:lnTo>
                    <a:pt x="2761" y="3453"/>
                  </a:lnTo>
                  <a:cubicBezTo>
                    <a:pt x="1027" y="3771"/>
                    <a:pt x="1" y="5851"/>
                    <a:pt x="608" y="7498"/>
                  </a:cubicBezTo>
                  <a:cubicBezTo>
                    <a:pt x="1027" y="8596"/>
                    <a:pt x="2067" y="9334"/>
                    <a:pt x="3252" y="9348"/>
                  </a:cubicBezTo>
                  <a:lnTo>
                    <a:pt x="19664" y="9421"/>
                  </a:lnTo>
                  <a:cubicBezTo>
                    <a:pt x="19686" y="9421"/>
                    <a:pt x="19708" y="9421"/>
                    <a:pt x="19731" y="9421"/>
                  </a:cubicBezTo>
                  <a:cubicBezTo>
                    <a:pt x="20675" y="9421"/>
                    <a:pt x="21603" y="9132"/>
                    <a:pt x="22351" y="8554"/>
                  </a:cubicBezTo>
                  <a:cubicBezTo>
                    <a:pt x="25948" y="5823"/>
                    <a:pt x="21889" y="30"/>
                    <a:pt x="21889" y="30"/>
                  </a:cubicBezTo>
                  <a:lnTo>
                    <a:pt x="15257" y="1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4"/>
            <p:cNvSpPr/>
            <p:nvPr/>
          </p:nvSpPr>
          <p:spPr>
            <a:xfrm>
              <a:off x="1890550" y="3807500"/>
              <a:ext cx="223575" cy="79850"/>
            </a:xfrm>
            <a:custGeom>
              <a:avLst/>
              <a:gdLst/>
              <a:ahLst/>
              <a:cxnLst/>
              <a:rect l="l" t="t" r="r" b="b"/>
              <a:pathLst>
                <a:path w="8943" h="3194" extrusionOk="0">
                  <a:moveTo>
                    <a:pt x="8351" y="1"/>
                  </a:moveTo>
                  <a:lnTo>
                    <a:pt x="2254" y="1214"/>
                  </a:lnTo>
                  <a:lnTo>
                    <a:pt x="332" y="2239"/>
                  </a:lnTo>
                  <a:cubicBezTo>
                    <a:pt x="130" y="2355"/>
                    <a:pt x="0" y="2601"/>
                    <a:pt x="58" y="2846"/>
                  </a:cubicBezTo>
                  <a:cubicBezTo>
                    <a:pt x="116" y="3035"/>
                    <a:pt x="274" y="3193"/>
                    <a:pt x="694" y="3193"/>
                  </a:cubicBezTo>
                  <a:cubicBezTo>
                    <a:pt x="714" y="3194"/>
                    <a:pt x="737" y="3194"/>
                    <a:pt x="762" y="3194"/>
                  </a:cubicBezTo>
                  <a:cubicBezTo>
                    <a:pt x="1871" y="3194"/>
                    <a:pt x="6848" y="2572"/>
                    <a:pt x="6848" y="2572"/>
                  </a:cubicBezTo>
                  <a:lnTo>
                    <a:pt x="6848" y="3121"/>
                  </a:lnTo>
                  <a:lnTo>
                    <a:pt x="8798" y="3135"/>
                  </a:lnTo>
                  <a:cubicBezTo>
                    <a:pt x="8798" y="3135"/>
                    <a:pt x="8943" y="361"/>
                    <a:pt x="835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4"/>
            <p:cNvSpPr/>
            <p:nvPr/>
          </p:nvSpPr>
          <p:spPr>
            <a:xfrm>
              <a:off x="1946875" y="3789450"/>
              <a:ext cx="152450" cy="61975"/>
            </a:xfrm>
            <a:custGeom>
              <a:avLst/>
              <a:gdLst/>
              <a:ahLst/>
              <a:cxnLst/>
              <a:rect l="l" t="t" r="r" b="b"/>
              <a:pathLst>
                <a:path w="6098" h="2479" extrusionOk="0">
                  <a:moveTo>
                    <a:pt x="5838" y="0"/>
                  </a:moveTo>
                  <a:lnTo>
                    <a:pt x="3598" y="245"/>
                  </a:lnTo>
                  <a:lnTo>
                    <a:pt x="1" y="1936"/>
                  </a:lnTo>
                  <a:cubicBezTo>
                    <a:pt x="1" y="1936"/>
                    <a:pt x="757" y="2479"/>
                    <a:pt x="1761" y="2479"/>
                  </a:cubicBezTo>
                  <a:cubicBezTo>
                    <a:pt x="2088" y="2479"/>
                    <a:pt x="2441" y="2421"/>
                    <a:pt x="2804" y="2268"/>
                  </a:cubicBezTo>
                  <a:cubicBezTo>
                    <a:pt x="4262" y="1647"/>
                    <a:pt x="6098" y="723"/>
                    <a:pt x="6098" y="723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4"/>
            <p:cNvSpPr/>
            <p:nvPr/>
          </p:nvSpPr>
          <p:spPr>
            <a:xfrm>
              <a:off x="2030675" y="3588975"/>
              <a:ext cx="174850" cy="227225"/>
            </a:xfrm>
            <a:custGeom>
              <a:avLst/>
              <a:gdLst/>
              <a:ahLst/>
              <a:cxnLst/>
              <a:rect l="l" t="t" r="r" b="b"/>
              <a:pathLst>
                <a:path w="6994" h="9089" extrusionOk="0">
                  <a:moveTo>
                    <a:pt x="6993" y="1"/>
                  </a:moveTo>
                  <a:lnTo>
                    <a:pt x="3135" y="131"/>
                  </a:lnTo>
                  <a:lnTo>
                    <a:pt x="1" y="9088"/>
                  </a:lnTo>
                  <a:lnTo>
                    <a:pt x="2746" y="8742"/>
                  </a:lnTo>
                  <a:lnTo>
                    <a:pt x="6993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4"/>
            <p:cNvSpPr/>
            <p:nvPr/>
          </p:nvSpPr>
          <p:spPr>
            <a:xfrm>
              <a:off x="2023800" y="3356025"/>
              <a:ext cx="291525" cy="443550"/>
            </a:xfrm>
            <a:custGeom>
              <a:avLst/>
              <a:gdLst/>
              <a:ahLst/>
              <a:cxnLst/>
              <a:rect l="l" t="t" r="r" b="b"/>
              <a:pathLst>
                <a:path w="11661" h="17742" extrusionOk="0">
                  <a:moveTo>
                    <a:pt x="6141" y="1"/>
                  </a:moveTo>
                  <a:lnTo>
                    <a:pt x="1" y="15762"/>
                  </a:lnTo>
                  <a:lnTo>
                    <a:pt x="5491" y="17742"/>
                  </a:lnTo>
                  <a:lnTo>
                    <a:pt x="11660" y="2659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4"/>
            <p:cNvSpPr/>
            <p:nvPr/>
          </p:nvSpPr>
          <p:spPr>
            <a:xfrm>
              <a:off x="2468075" y="2959800"/>
              <a:ext cx="98975" cy="307475"/>
            </a:xfrm>
            <a:custGeom>
              <a:avLst/>
              <a:gdLst/>
              <a:ahLst/>
              <a:cxnLst/>
              <a:rect l="l" t="t" r="r" b="b"/>
              <a:pathLst>
                <a:path w="3959" h="12299" extrusionOk="0">
                  <a:moveTo>
                    <a:pt x="362" y="1"/>
                  </a:moveTo>
                  <a:lnTo>
                    <a:pt x="15" y="10605"/>
                  </a:lnTo>
                  <a:cubicBezTo>
                    <a:pt x="0" y="11540"/>
                    <a:pt x="753" y="12299"/>
                    <a:pt x="1677" y="12299"/>
                  </a:cubicBezTo>
                  <a:cubicBezTo>
                    <a:pt x="1710" y="12299"/>
                    <a:pt x="1744" y="12298"/>
                    <a:pt x="1778" y="12296"/>
                  </a:cubicBezTo>
                  <a:cubicBezTo>
                    <a:pt x="2629" y="12238"/>
                    <a:pt x="3309" y="11558"/>
                    <a:pt x="3338" y="10692"/>
                  </a:cubicBezTo>
                  <a:lnTo>
                    <a:pt x="3958" y="145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4"/>
            <p:cNvSpPr/>
            <p:nvPr/>
          </p:nvSpPr>
          <p:spPr>
            <a:xfrm>
              <a:off x="2446775" y="2912725"/>
              <a:ext cx="153550" cy="156075"/>
            </a:xfrm>
            <a:custGeom>
              <a:avLst/>
              <a:gdLst/>
              <a:ahLst/>
              <a:cxnLst/>
              <a:rect l="l" t="t" r="r" b="b"/>
              <a:pathLst>
                <a:path w="6142" h="6243" extrusionOk="0">
                  <a:moveTo>
                    <a:pt x="3084" y="1"/>
                  </a:moveTo>
                  <a:cubicBezTo>
                    <a:pt x="3034" y="1"/>
                    <a:pt x="2984" y="2"/>
                    <a:pt x="2932" y="5"/>
                  </a:cubicBezTo>
                  <a:cubicBezTo>
                    <a:pt x="0" y="194"/>
                    <a:pt x="505" y="5857"/>
                    <a:pt x="505" y="5857"/>
                  </a:cubicBezTo>
                  <a:lnTo>
                    <a:pt x="5244" y="6218"/>
                  </a:lnTo>
                  <a:cubicBezTo>
                    <a:pt x="5243" y="6235"/>
                    <a:pt x="5243" y="6243"/>
                    <a:pt x="5245" y="6243"/>
                  </a:cubicBezTo>
                  <a:cubicBezTo>
                    <a:pt x="5283" y="6243"/>
                    <a:pt x="6141" y="1"/>
                    <a:pt x="3084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4"/>
            <p:cNvSpPr/>
            <p:nvPr/>
          </p:nvSpPr>
          <p:spPr>
            <a:xfrm>
              <a:off x="2310575" y="3194575"/>
              <a:ext cx="201950" cy="90700"/>
            </a:xfrm>
            <a:custGeom>
              <a:avLst/>
              <a:gdLst/>
              <a:ahLst/>
              <a:cxnLst/>
              <a:rect l="l" t="t" r="r" b="b"/>
              <a:pathLst>
                <a:path w="8078" h="3628" extrusionOk="0">
                  <a:moveTo>
                    <a:pt x="7629" y="0"/>
                  </a:moveTo>
                  <a:lnTo>
                    <a:pt x="1" y="2225"/>
                  </a:lnTo>
                  <a:lnTo>
                    <a:pt x="521" y="3627"/>
                  </a:lnTo>
                  <a:lnTo>
                    <a:pt x="8078" y="2905"/>
                  </a:lnTo>
                  <a:lnTo>
                    <a:pt x="7629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4"/>
            <p:cNvSpPr/>
            <p:nvPr/>
          </p:nvSpPr>
          <p:spPr>
            <a:xfrm>
              <a:off x="2487225" y="2888675"/>
              <a:ext cx="265475" cy="334825"/>
            </a:xfrm>
            <a:custGeom>
              <a:avLst/>
              <a:gdLst/>
              <a:ahLst/>
              <a:cxnLst/>
              <a:rect l="l" t="t" r="r" b="b"/>
              <a:pathLst>
                <a:path w="10619" h="13393" extrusionOk="0">
                  <a:moveTo>
                    <a:pt x="4984" y="0"/>
                  </a:moveTo>
                  <a:lnTo>
                    <a:pt x="3179" y="187"/>
                  </a:lnTo>
                  <a:lnTo>
                    <a:pt x="896" y="1040"/>
                  </a:lnTo>
                  <a:lnTo>
                    <a:pt x="534" y="3308"/>
                  </a:lnTo>
                  <a:cubicBezTo>
                    <a:pt x="116" y="4219"/>
                    <a:pt x="0" y="5259"/>
                    <a:pt x="72" y="6284"/>
                  </a:cubicBezTo>
                  <a:cubicBezTo>
                    <a:pt x="101" y="6761"/>
                    <a:pt x="202" y="7224"/>
                    <a:pt x="361" y="7686"/>
                  </a:cubicBezTo>
                  <a:lnTo>
                    <a:pt x="2110" y="13392"/>
                  </a:lnTo>
                  <a:lnTo>
                    <a:pt x="8740" y="13392"/>
                  </a:lnTo>
                  <a:cubicBezTo>
                    <a:pt x="8740" y="13392"/>
                    <a:pt x="10618" y="4363"/>
                    <a:pt x="10098" y="2586"/>
                  </a:cubicBezTo>
                  <a:cubicBezTo>
                    <a:pt x="9559" y="690"/>
                    <a:pt x="8912" y="606"/>
                    <a:pt x="8801" y="606"/>
                  </a:cubicBezTo>
                  <a:cubicBezTo>
                    <a:pt x="8790" y="606"/>
                    <a:pt x="8784" y="607"/>
                    <a:pt x="8784" y="607"/>
                  </a:cubicBezTo>
                  <a:lnTo>
                    <a:pt x="4984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4"/>
            <p:cNvSpPr/>
            <p:nvPr/>
          </p:nvSpPr>
          <p:spPr>
            <a:xfrm>
              <a:off x="2521175" y="2888675"/>
              <a:ext cx="125325" cy="49575"/>
            </a:xfrm>
            <a:custGeom>
              <a:avLst/>
              <a:gdLst/>
              <a:ahLst/>
              <a:cxnLst/>
              <a:rect l="l" t="t" r="r" b="b"/>
              <a:pathLst>
                <a:path w="5013" h="1983" extrusionOk="0">
                  <a:moveTo>
                    <a:pt x="3626" y="0"/>
                  </a:moveTo>
                  <a:lnTo>
                    <a:pt x="1661" y="245"/>
                  </a:lnTo>
                  <a:lnTo>
                    <a:pt x="809" y="563"/>
                  </a:lnTo>
                  <a:cubicBezTo>
                    <a:pt x="809" y="563"/>
                    <a:pt x="0" y="1805"/>
                    <a:pt x="1343" y="1950"/>
                  </a:cubicBezTo>
                  <a:cubicBezTo>
                    <a:pt x="1533" y="1972"/>
                    <a:pt x="1718" y="1983"/>
                    <a:pt x="1899" y="1983"/>
                  </a:cubicBezTo>
                  <a:cubicBezTo>
                    <a:pt x="3253" y="1983"/>
                    <a:pt x="4324" y="1364"/>
                    <a:pt x="5013" y="216"/>
                  </a:cubicBezTo>
                  <a:lnTo>
                    <a:pt x="3626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4"/>
            <p:cNvSpPr/>
            <p:nvPr/>
          </p:nvSpPr>
          <p:spPr>
            <a:xfrm>
              <a:off x="2664200" y="2947900"/>
              <a:ext cx="110550" cy="307950"/>
            </a:xfrm>
            <a:custGeom>
              <a:avLst/>
              <a:gdLst/>
              <a:ahLst/>
              <a:cxnLst/>
              <a:rect l="l" t="t" r="r" b="b"/>
              <a:pathLst>
                <a:path w="4422" h="12318" extrusionOk="0">
                  <a:moveTo>
                    <a:pt x="3597" y="0"/>
                  </a:moveTo>
                  <a:lnTo>
                    <a:pt x="0" y="245"/>
                  </a:lnTo>
                  <a:lnTo>
                    <a:pt x="1041" y="10821"/>
                  </a:lnTo>
                  <a:cubicBezTo>
                    <a:pt x="1131" y="11681"/>
                    <a:pt x="1868" y="12318"/>
                    <a:pt x="2712" y="12318"/>
                  </a:cubicBezTo>
                  <a:cubicBezTo>
                    <a:pt x="2804" y="12318"/>
                    <a:pt x="2897" y="12310"/>
                    <a:pt x="2990" y="12294"/>
                  </a:cubicBezTo>
                  <a:cubicBezTo>
                    <a:pt x="3828" y="12150"/>
                    <a:pt x="4421" y="11385"/>
                    <a:pt x="4363" y="1053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4"/>
            <p:cNvSpPr/>
            <p:nvPr/>
          </p:nvSpPr>
          <p:spPr>
            <a:xfrm>
              <a:off x="2635300" y="2903675"/>
              <a:ext cx="146475" cy="150775"/>
            </a:xfrm>
            <a:custGeom>
              <a:avLst/>
              <a:gdLst/>
              <a:ahLst/>
              <a:cxnLst/>
              <a:rect l="l" t="t" r="r" b="b"/>
              <a:pathLst>
                <a:path w="5859" h="6031" extrusionOk="0">
                  <a:moveTo>
                    <a:pt x="2666" y="0"/>
                  </a:moveTo>
                  <a:cubicBezTo>
                    <a:pt x="2607" y="0"/>
                    <a:pt x="2547" y="2"/>
                    <a:pt x="2486" y="7"/>
                  </a:cubicBezTo>
                  <a:cubicBezTo>
                    <a:pt x="1" y="194"/>
                    <a:pt x="1084" y="6031"/>
                    <a:pt x="1084" y="6031"/>
                  </a:cubicBezTo>
                  <a:lnTo>
                    <a:pt x="5822" y="5857"/>
                  </a:lnTo>
                  <a:cubicBezTo>
                    <a:pt x="5824" y="5875"/>
                    <a:pt x="5825" y="5884"/>
                    <a:pt x="5827" y="5884"/>
                  </a:cubicBezTo>
                  <a:cubicBezTo>
                    <a:pt x="5858" y="5884"/>
                    <a:pt x="5708" y="0"/>
                    <a:pt x="2666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4"/>
            <p:cNvSpPr/>
            <p:nvPr/>
          </p:nvSpPr>
          <p:spPr>
            <a:xfrm>
              <a:off x="2536350" y="3184100"/>
              <a:ext cx="202625" cy="110550"/>
            </a:xfrm>
            <a:custGeom>
              <a:avLst/>
              <a:gdLst/>
              <a:ahLst/>
              <a:cxnLst/>
              <a:rect l="l" t="t" r="r" b="b"/>
              <a:pathLst>
                <a:path w="8105" h="4422" extrusionOk="0">
                  <a:moveTo>
                    <a:pt x="7324" y="1"/>
                  </a:moveTo>
                  <a:lnTo>
                    <a:pt x="0" y="3093"/>
                  </a:lnTo>
                  <a:lnTo>
                    <a:pt x="665" y="4422"/>
                  </a:lnTo>
                  <a:lnTo>
                    <a:pt x="8104" y="2846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4"/>
            <p:cNvSpPr/>
            <p:nvPr/>
          </p:nvSpPr>
          <p:spPr>
            <a:xfrm>
              <a:off x="2442050" y="3245875"/>
              <a:ext cx="122475" cy="48775"/>
            </a:xfrm>
            <a:custGeom>
              <a:avLst/>
              <a:gdLst/>
              <a:ahLst/>
              <a:cxnLst/>
              <a:rect l="l" t="t" r="r" b="b"/>
              <a:pathLst>
                <a:path w="4899" h="1951" extrusionOk="0">
                  <a:moveTo>
                    <a:pt x="2418" y="0"/>
                  </a:moveTo>
                  <a:cubicBezTo>
                    <a:pt x="1808" y="0"/>
                    <a:pt x="999" y="291"/>
                    <a:pt x="1" y="1271"/>
                  </a:cubicBezTo>
                  <a:lnTo>
                    <a:pt x="825" y="1951"/>
                  </a:lnTo>
                  <a:lnTo>
                    <a:pt x="4437" y="1951"/>
                  </a:lnTo>
                  <a:lnTo>
                    <a:pt x="4899" y="737"/>
                  </a:lnTo>
                  <a:lnTo>
                    <a:pt x="3772" y="622"/>
                  </a:lnTo>
                  <a:cubicBezTo>
                    <a:pt x="3772" y="622"/>
                    <a:pt x="3308" y="0"/>
                    <a:pt x="2418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4"/>
            <p:cNvSpPr/>
            <p:nvPr/>
          </p:nvSpPr>
          <p:spPr>
            <a:xfrm>
              <a:off x="2507800" y="3293175"/>
              <a:ext cx="187475" cy="18825"/>
            </a:xfrm>
            <a:custGeom>
              <a:avLst/>
              <a:gdLst/>
              <a:ahLst/>
              <a:cxnLst/>
              <a:rect l="l" t="t" r="r" b="b"/>
              <a:pathLst>
                <a:path w="7499" h="753" extrusionOk="0">
                  <a:moveTo>
                    <a:pt x="0" y="1"/>
                  </a:moveTo>
                  <a:lnTo>
                    <a:pt x="0" y="752"/>
                  </a:lnTo>
                  <a:lnTo>
                    <a:pt x="7499" y="752"/>
                  </a:lnTo>
                  <a:cubicBezTo>
                    <a:pt x="7499" y="333"/>
                    <a:pt x="7166" y="1"/>
                    <a:pt x="6748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4"/>
            <p:cNvSpPr/>
            <p:nvPr/>
          </p:nvSpPr>
          <p:spPr>
            <a:xfrm>
              <a:off x="2169000" y="3089825"/>
              <a:ext cx="354350" cy="222175"/>
            </a:xfrm>
            <a:custGeom>
              <a:avLst/>
              <a:gdLst/>
              <a:ahLst/>
              <a:cxnLst/>
              <a:rect l="l" t="t" r="r" b="b"/>
              <a:pathLst>
                <a:path w="14174" h="8887" extrusionOk="0">
                  <a:moveTo>
                    <a:pt x="810" y="1"/>
                  </a:moveTo>
                  <a:cubicBezTo>
                    <a:pt x="347" y="1"/>
                    <a:pt x="1" y="449"/>
                    <a:pt x="116" y="911"/>
                  </a:cubicBezTo>
                  <a:lnTo>
                    <a:pt x="2659" y="8886"/>
                  </a:lnTo>
                  <a:lnTo>
                    <a:pt x="14174" y="8886"/>
                  </a:lnTo>
                  <a:lnTo>
                    <a:pt x="11529" y="536"/>
                  </a:lnTo>
                  <a:cubicBezTo>
                    <a:pt x="11443" y="218"/>
                    <a:pt x="11154" y="1"/>
                    <a:pt x="10836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4"/>
            <p:cNvSpPr/>
            <p:nvPr/>
          </p:nvSpPr>
          <p:spPr>
            <a:xfrm>
              <a:off x="2143000" y="3089825"/>
              <a:ext cx="364825" cy="222175"/>
            </a:xfrm>
            <a:custGeom>
              <a:avLst/>
              <a:gdLst/>
              <a:ahLst/>
              <a:cxnLst/>
              <a:rect l="l" t="t" r="r" b="b"/>
              <a:pathLst>
                <a:path w="14593" h="8887" extrusionOk="0">
                  <a:moveTo>
                    <a:pt x="809" y="1"/>
                  </a:moveTo>
                  <a:cubicBezTo>
                    <a:pt x="347" y="1"/>
                    <a:pt x="0" y="449"/>
                    <a:pt x="116" y="911"/>
                  </a:cubicBezTo>
                  <a:lnTo>
                    <a:pt x="2659" y="8886"/>
                  </a:lnTo>
                  <a:lnTo>
                    <a:pt x="14592" y="8886"/>
                  </a:lnTo>
                  <a:lnTo>
                    <a:pt x="11949" y="536"/>
                  </a:lnTo>
                  <a:cubicBezTo>
                    <a:pt x="11862" y="218"/>
                    <a:pt x="11587" y="1"/>
                    <a:pt x="11255" y="1"/>
                  </a:cubicBezTo>
                  <a:close/>
                </a:path>
              </a:pathLst>
            </a:custGeom>
            <a:solidFill>
              <a:srgbClr val="2F31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4"/>
            <p:cNvSpPr/>
            <p:nvPr/>
          </p:nvSpPr>
          <p:spPr>
            <a:xfrm>
              <a:off x="2293975" y="3179050"/>
              <a:ext cx="41575" cy="41925"/>
            </a:xfrm>
            <a:custGeom>
              <a:avLst/>
              <a:gdLst/>
              <a:ahLst/>
              <a:cxnLst/>
              <a:rect l="l" t="t" r="r" b="b"/>
              <a:pathLst>
                <a:path w="1663" h="1677" extrusionOk="0">
                  <a:moveTo>
                    <a:pt x="824" y="1"/>
                  </a:moveTo>
                  <a:cubicBezTo>
                    <a:pt x="362" y="1"/>
                    <a:pt x="0" y="376"/>
                    <a:pt x="0" y="839"/>
                  </a:cubicBezTo>
                  <a:cubicBezTo>
                    <a:pt x="0" y="1301"/>
                    <a:pt x="362" y="1676"/>
                    <a:pt x="824" y="1676"/>
                  </a:cubicBezTo>
                  <a:cubicBezTo>
                    <a:pt x="1287" y="1676"/>
                    <a:pt x="1662" y="1301"/>
                    <a:pt x="1662" y="839"/>
                  </a:cubicBezTo>
                  <a:cubicBezTo>
                    <a:pt x="1662" y="376"/>
                    <a:pt x="1287" y="1"/>
                    <a:pt x="824" y="1"/>
                  </a:cubicBezTo>
                  <a:close/>
                </a:path>
              </a:pathLst>
            </a:custGeom>
            <a:solidFill>
              <a:srgbClr val="D1E3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4"/>
            <p:cNvSpPr/>
            <p:nvPr/>
          </p:nvSpPr>
          <p:spPr>
            <a:xfrm>
              <a:off x="2606025" y="2738575"/>
              <a:ext cx="115975" cy="110975"/>
            </a:xfrm>
            <a:custGeom>
              <a:avLst/>
              <a:gdLst/>
              <a:ahLst/>
              <a:cxnLst/>
              <a:rect l="l" t="t" r="r" b="b"/>
              <a:pathLst>
                <a:path w="4639" h="4439" extrusionOk="0">
                  <a:moveTo>
                    <a:pt x="2311" y="0"/>
                  </a:moveTo>
                  <a:cubicBezTo>
                    <a:pt x="2249" y="0"/>
                    <a:pt x="2187" y="3"/>
                    <a:pt x="2125" y="8"/>
                  </a:cubicBezTo>
                  <a:cubicBezTo>
                    <a:pt x="897" y="124"/>
                    <a:pt x="1" y="1193"/>
                    <a:pt x="103" y="2421"/>
                  </a:cubicBezTo>
                  <a:cubicBezTo>
                    <a:pt x="211" y="3577"/>
                    <a:pt x="1178" y="4439"/>
                    <a:pt x="2304" y="4439"/>
                  </a:cubicBezTo>
                  <a:cubicBezTo>
                    <a:pt x="2374" y="4439"/>
                    <a:pt x="2444" y="4436"/>
                    <a:pt x="2515" y="4429"/>
                  </a:cubicBezTo>
                  <a:cubicBezTo>
                    <a:pt x="3743" y="4328"/>
                    <a:pt x="4639" y="3244"/>
                    <a:pt x="4537" y="2031"/>
                  </a:cubicBezTo>
                  <a:cubicBezTo>
                    <a:pt x="4428" y="866"/>
                    <a:pt x="3447" y="0"/>
                    <a:pt x="2311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4"/>
            <p:cNvSpPr/>
            <p:nvPr/>
          </p:nvSpPr>
          <p:spPr>
            <a:xfrm>
              <a:off x="2629875" y="2650075"/>
              <a:ext cx="56025" cy="102100"/>
            </a:xfrm>
            <a:custGeom>
              <a:avLst/>
              <a:gdLst/>
              <a:ahLst/>
              <a:cxnLst/>
              <a:rect l="l" t="t" r="r" b="b"/>
              <a:pathLst>
                <a:path w="2241" h="4084" extrusionOk="0">
                  <a:moveTo>
                    <a:pt x="371" y="1"/>
                  </a:moveTo>
                  <a:cubicBezTo>
                    <a:pt x="141" y="1"/>
                    <a:pt x="0" y="96"/>
                    <a:pt x="0" y="96"/>
                  </a:cubicBezTo>
                  <a:lnTo>
                    <a:pt x="882" y="4083"/>
                  </a:lnTo>
                  <a:cubicBezTo>
                    <a:pt x="2240" y="3592"/>
                    <a:pt x="2167" y="1525"/>
                    <a:pt x="1387" y="601"/>
                  </a:cubicBezTo>
                  <a:cubicBezTo>
                    <a:pt x="986" y="116"/>
                    <a:pt x="624" y="1"/>
                    <a:pt x="37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4"/>
            <p:cNvSpPr/>
            <p:nvPr/>
          </p:nvSpPr>
          <p:spPr>
            <a:xfrm>
              <a:off x="2420025" y="2610100"/>
              <a:ext cx="209875" cy="126900"/>
            </a:xfrm>
            <a:custGeom>
              <a:avLst/>
              <a:gdLst/>
              <a:ahLst/>
              <a:cxnLst/>
              <a:rect l="l" t="t" r="r" b="b"/>
              <a:pathLst>
                <a:path w="8395" h="5076" extrusionOk="0">
                  <a:moveTo>
                    <a:pt x="5592" y="0"/>
                  </a:moveTo>
                  <a:cubicBezTo>
                    <a:pt x="5289" y="0"/>
                    <a:pt x="4958" y="37"/>
                    <a:pt x="4595" y="119"/>
                  </a:cubicBezTo>
                  <a:cubicBezTo>
                    <a:pt x="1735" y="770"/>
                    <a:pt x="1" y="3573"/>
                    <a:pt x="2586" y="5075"/>
                  </a:cubicBezTo>
                  <a:lnTo>
                    <a:pt x="8394" y="1695"/>
                  </a:lnTo>
                  <a:cubicBezTo>
                    <a:pt x="8394" y="1695"/>
                    <a:pt x="7668" y="0"/>
                    <a:pt x="559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4"/>
            <p:cNvSpPr/>
            <p:nvPr/>
          </p:nvSpPr>
          <p:spPr>
            <a:xfrm>
              <a:off x="2481450" y="2632625"/>
              <a:ext cx="183500" cy="169250"/>
            </a:xfrm>
            <a:custGeom>
              <a:avLst/>
              <a:gdLst/>
              <a:ahLst/>
              <a:cxnLst/>
              <a:rect l="l" t="t" r="r" b="b"/>
              <a:pathLst>
                <a:path w="7340" h="6770" extrusionOk="0">
                  <a:moveTo>
                    <a:pt x="3622" y="1"/>
                  </a:moveTo>
                  <a:cubicBezTo>
                    <a:pt x="3518" y="1"/>
                    <a:pt x="3413" y="5"/>
                    <a:pt x="3308" y="13"/>
                  </a:cubicBezTo>
                  <a:cubicBezTo>
                    <a:pt x="1300" y="158"/>
                    <a:pt x="0" y="1776"/>
                    <a:pt x="129" y="3639"/>
                  </a:cubicBezTo>
                  <a:cubicBezTo>
                    <a:pt x="267" y="5415"/>
                    <a:pt x="1663" y="6770"/>
                    <a:pt x="3531" y="6770"/>
                  </a:cubicBezTo>
                  <a:cubicBezTo>
                    <a:pt x="3624" y="6770"/>
                    <a:pt x="3719" y="6767"/>
                    <a:pt x="3814" y="6760"/>
                  </a:cubicBezTo>
                  <a:cubicBezTo>
                    <a:pt x="5822" y="6601"/>
                    <a:pt x="7339" y="4968"/>
                    <a:pt x="7195" y="3105"/>
                  </a:cubicBezTo>
                  <a:cubicBezTo>
                    <a:pt x="7058" y="1339"/>
                    <a:pt x="5494" y="1"/>
                    <a:pt x="362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4"/>
            <p:cNvSpPr/>
            <p:nvPr/>
          </p:nvSpPr>
          <p:spPr>
            <a:xfrm>
              <a:off x="2547525" y="2778500"/>
              <a:ext cx="78400" cy="151700"/>
            </a:xfrm>
            <a:custGeom>
              <a:avLst/>
              <a:gdLst/>
              <a:ahLst/>
              <a:cxnLst/>
              <a:rect l="l" t="t" r="r" b="b"/>
              <a:pathLst>
                <a:path w="3136" h="6068" extrusionOk="0">
                  <a:moveTo>
                    <a:pt x="1633" y="0"/>
                  </a:moveTo>
                  <a:lnTo>
                    <a:pt x="0" y="824"/>
                  </a:lnTo>
                  <a:lnTo>
                    <a:pt x="535" y="5403"/>
                  </a:lnTo>
                  <a:lnTo>
                    <a:pt x="1474" y="6068"/>
                  </a:lnTo>
                  <a:lnTo>
                    <a:pt x="3136" y="4696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4"/>
            <p:cNvSpPr/>
            <p:nvPr/>
          </p:nvSpPr>
          <p:spPr>
            <a:xfrm>
              <a:off x="2548625" y="2807750"/>
              <a:ext cx="42975" cy="76600"/>
            </a:xfrm>
            <a:custGeom>
              <a:avLst/>
              <a:gdLst/>
              <a:ahLst/>
              <a:cxnLst/>
              <a:rect l="l" t="t" r="r" b="b"/>
              <a:pathLst>
                <a:path w="1719" h="3064" extrusionOk="0">
                  <a:moveTo>
                    <a:pt x="0" y="1"/>
                  </a:moveTo>
                  <a:lnTo>
                    <a:pt x="347" y="3064"/>
                  </a:lnTo>
                  <a:lnTo>
                    <a:pt x="171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4"/>
            <p:cNvSpPr/>
            <p:nvPr/>
          </p:nvSpPr>
          <p:spPr>
            <a:xfrm>
              <a:off x="2483950" y="2648775"/>
              <a:ext cx="170875" cy="193125"/>
            </a:xfrm>
            <a:custGeom>
              <a:avLst/>
              <a:gdLst/>
              <a:ahLst/>
              <a:cxnLst/>
              <a:rect l="l" t="t" r="r" b="b"/>
              <a:pathLst>
                <a:path w="6835" h="7725" extrusionOk="0">
                  <a:moveTo>
                    <a:pt x="3024" y="0"/>
                  </a:moveTo>
                  <a:cubicBezTo>
                    <a:pt x="2655" y="0"/>
                    <a:pt x="2286" y="48"/>
                    <a:pt x="1937" y="148"/>
                  </a:cubicBezTo>
                  <a:cubicBezTo>
                    <a:pt x="1099" y="393"/>
                    <a:pt x="58" y="999"/>
                    <a:pt x="45" y="2560"/>
                  </a:cubicBezTo>
                  <a:cubicBezTo>
                    <a:pt x="1" y="5160"/>
                    <a:pt x="463" y="7067"/>
                    <a:pt x="1778" y="7545"/>
                  </a:cubicBezTo>
                  <a:cubicBezTo>
                    <a:pt x="2104" y="7666"/>
                    <a:pt x="2396" y="7725"/>
                    <a:pt x="2680" y="7725"/>
                  </a:cubicBezTo>
                  <a:cubicBezTo>
                    <a:pt x="3276" y="7725"/>
                    <a:pt x="3832" y="7461"/>
                    <a:pt x="4566" y="6952"/>
                  </a:cubicBezTo>
                  <a:cubicBezTo>
                    <a:pt x="4970" y="6678"/>
                    <a:pt x="5303" y="5767"/>
                    <a:pt x="5375" y="5262"/>
                  </a:cubicBezTo>
                  <a:lnTo>
                    <a:pt x="5751" y="3846"/>
                  </a:lnTo>
                  <a:cubicBezTo>
                    <a:pt x="5751" y="3846"/>
                    <a:pt x="6835" y="668"/>
                    <a:pt x="3830" y="75"/>
                  </a:cubicBezTo>
                  <a:cubicBezTo>
                    <a:pt x="3566" y="26"/>
                    <a:pt x="3295" y="0"/>
                    <a:pt x="3024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4"/>
            <p:cNvSpPr/>
            <p:nvPr/>
          </p:nvSpPr>
          <p:spPr>
            <a:xfrm>
              <a:off x="2569925" y="2652025"/>
              <a:ext cx="95025" cy="112775"/>
            </a:xfrm>
            <a:custGeom>
              <a:avLst/>
              <a:gdLst/>
              <a:ahLst/>
              <a:cxnLst/>
              <a:rect l="l" t="t" r="r" b="b"/>
              <a:pathLst>
                <a:path w="3801" h="4511" extrusionOk="0">
                  <a:moveTo>
                    <a:pt x="1852" y="0"/>
                  </a:moveTo>
                  <a:cubicBezTo>
                    <a:pt x="1823" y="0"/>
                    <a:pt x="1807" y="3"/>
                    <a:pt x="1807" y="3"/>
                  </a:cubicBezTo>
                  <a:cubicBezTo>
                    <a:pt x="0" y="1129"/>
                    <a:pt x="1907" y="4510"/>
                    <a:pt x="1907" y="4510"/>
                  </a:cubicBezTo>
                  <a:cubicBezTo>
                    <a:pt x="1907" y="4510"/>
                    <a:pt x="3800" y="4005"/>
                    <a:pt x="3078" y="1462"/>
                  </a:cubicBezTo>
                  <a:cubicBezTo>
                    <a:pt x="2692" y="96"/>
                    <a:pt x="2030" y="0"/>
                    <a:pt x="185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4"/>
            <p:cNvSpPr/>
            <p:nvPr/>
          </p:nvSpPr>
          <p:spPr>
            <a:xfrm>
              <a:off x="2608975" y="2739825"/>
              <a:ext cx="61025" cy="52475"/>
            </a:xfrm>
            <a:custGeom>
              <a:avLst/>
              <a:gdLst/>
              <a:ahLst/>
              <a:cxnLst/>
              <a:rect l="l" t="t" r="r" b="b"/>
              <a:pathLst>
                <a:path w="2441" h="2099" extrusionOk="0">
                  <a:moveTo>
                    <a:pt x="1197" y="1"/>
                  </a:moveTo>
                  <a:cubicBezTo>
                    <a:pt x="835" y="1"/>
                    <a:pt x="565" y="329"/>
                    <a:pt x="374" y="666"/>
                  </a:cubicBezTo>
                  <a:cubicBezTo>
                    <a:pt x="187" y="998"/>
                    <a:pt x="85" y="1345"/>
                    <a:pt x="27" y="1707"/>
                  </a:cubicBezTo>
                  <a:cubicBezTo>
                    <a:pt x="0" y="1909"/>
                    <a:pt x="214" y="2099"/>
                    <a:pt x="466" y="2099"/>
                  </a:cubicBezTo>
                  <a:cubicBezTo>
                    <a:pt x="483" y="2099"/>
                    <a:pt x="501" y="2098"/>
                    <a:pt x="518" y="2096"/>
                  </a:cubicBezTo>
                  <a:cubicBezTo>
                    <a:pt x="1472" y="2009"/>
                    <a:pt x="2441" y="551"/>
                    <a:pt x="1530" y="89"/>
                  </a:cubicBezTo>
                  <a:cubicBezTo>
                    <a:pt x="1411" y="27"/>
                    <a:pt x="1300" y="1"/>
                    <a:pt x="1197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4"/>
            <p:cNvSpPr/>
            <p:nvPr/>
          </p:nvSpPr>
          <p:spPr>
            <a:xfrm>
              <a:off x="2611475" y="2783900"/>
              <a:ext cx="20600" cy="19625"/>
            </a:xfrm>
            <a:custGeom>
              <a:avLst/>
              <a:gdLst/>
              <a:ahLst/>
              <a:cxnLst/>
              <a:rect l="l" t="t" r="r" b="b"/>
              <a:pathLst>
                <a:path w="824" h="785" extrusionOk="0">
                  <a:moveTo>
                    <a:pt x="404" y="0"/>
                  </a:moveTo>
                  <a:cubicBezTo>
                    <a:pt x="395" y="0"/>
                    <a:pt x="385" y="1"/>
                    <a:pt x="376" y="1"/>
                  </a:cubicBezTo>
                  <a:cubicBezTo>
                    <a:pt x="158" y="30"/>
                    <a:pt x="0" y="218"/>
                    <a:pt x="29" y="435"/>
                  </a:cubicBezTo>
                  <a:cubicBezTo>
                    <a:pt x="42" y="634"/>
                    <a:pt x="203" y="785"/>
                    <a:pt x="397" y="785"/>
                  </a:cubicBezTo>
                  <a:cubicBezTo>
                    <a:pt x="413" y="785"/>
                    <a:pt x="430" y="784"/>
                    <a:pt x="447" y="782"/>
                  </a:cubicBezTo>
                  <a:cubicBezTo>
                    <a:pt x="665" y="767"/>
                    <a:pt x="823" y="579"/>
                    <a:pt x="809" y="362"/>
                  </a:cubicBezTo>
                  <a:cubicBezTo>
                    <a:pt x="795" y="155"/>
                    <a:pt x="609" y="0"/>
                    <a:pt x="40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4"/>
            <p:cNvSpPr/>
            <p:nvPr/>
          </p:nvSpPr>
          <p:spPr>
            <a:xfrm>
              <a:off x="2451100" y="2628075"/>
              <a:ext cx="179775" cy="87225"/>
            </a:xfrm>
            <a:custGeom>
              <a:avLst/>
              <a:gdLst/>
              <a:ahLst/>
              <a:cxnLst/>
              <a:rect l="l" t="t" r="r" b="b"/>
              <a:pathLst>
                <a:path w="7191" h="3489" extrusionOk="0">
                  <a:moveTo>
                    <a:pt x="4927" y="1"/>
                  </a:moveTo>
                  <a:cubicBezTo>
                    <a:pt x="4555" y="1"/>
                    <a:pt x="4120" y="42"/>
                    <a:pt x="3612" y="138"/>
                  </a:cubicBezTo>
                  <a:cubicBezTo>
                    <a:pt x="0" y="816"/>
                    <a:pt x="896" y="2925"/>
                    <a:pt x="896" y="2925"/>
                  </a:cubicBezTo>
                  <a:cubicBezTo>
                    <a:pt x="1423" y="3331"/>
                    <a:pt x="2021" y="3489"/>
                    <a:pt x="2634" y="3489"/>
                  </a:cubicBezTo>
                  <a:cubicBezTo>
                    <a:pt x="4796" y="3489"/>
                    <a:pt x="7137" y="1525"/>
                    <a:pt x="7137" y="1525"/>
                  </a:cubicBezTo>
                  <a:cubicBezTo>
                    <a:pt x="7137" y="1525"/>
                    <a:pt x="7190" y="1"/>
                    <a:pt x="4927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4"/>
            <p:cNvSpPr/>
            <p:nvPr/>
          </p:nvSpPr>
          <p:spPr>
            <a:xfrm>
              <a:off x="2518625" y="2777425"/>
              <a:ext cx="9425" cy="20600"/>
            </a:xfrm>
            <a:custGeom>
              <a:avLst/>
              <a:gdLst/>
              <a:ahLst/>
              <a:cxnLst/>
              <a:rect l="l" t="t" r="r" b="b"/>
              <a:pathLst>
                <a:path w="377" h="824" extrusionOk="0">
                  <a:moveTo>
                    <a:pt x="276" y="0"/>
                  </a:moveTo>
                  <a:cubicBezTo>
                    <a:pt x="261" y="0"/>
                    <a:pt x="247" y="0"/>
                    <a:pt x="232" y="29"/>
                  </a:cubicBezTo>
                  <a:lnTo>
                    <a:pt x="16" y="549"/>
                  </a:lnTo>
                  <a:cubicBezTo>
                    <a:pt x="1" y="563"/>
                    <a:pt x="1" y="578"/>
                    <a:pt x="16" y="592"/>
                  </a:cubicBezTo>
                  <a:lnTo>
                    <a:pt x="318" y="823"/>
                  </a:lnTo>
                  <a:lnTo>
                    <a:pt x="333" y="823"/>
                  </a:lnTo>
                  <a:cubicBezTo>
                    <a:pt x="347" y="823"/>
                    <a:pt x="347" y="823"/>
                    <a:pt x="362" y="809"/>
                  </a:cubicBezTo>
                  <a:cubicBezTo>
                    <a:pt x="376" y="794"/>
                    <a:pt x="376" y="781"/>
                    <a:pt x="362" y="765"/>
                  </a:cubicBezTo>
                  <a:lnTo>
                    <a:pt x="87" y="549"/>
                  </a:lnTo>
                  <a:lnTo>
                    <a:pt x="305" y="58"/>
                  </a:lnTo>
                  <a:cubicBezTo>
                    <a:pt x="305" y="29"/>
                    <a:pt x="305" y="14"/>
                    <a:pt x="276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4"/>
            <p:cNvSpPr/>
            <p:nvPr/>
          </p:nvSpPr>
          <p:spPr>
            <a:xfrm>
              <a:off x="2487225" y="2725725"/>
              <a:ext cx="28200" cy="18400"/>
            </a:xfrm>
            <a:custGeom>
              <a:avLst/>
              <a:gdLst/>
              <a:ahLst/>
              <a:cxnLst/>
              <a:rect l="l" t="t" r="r" b="b"/>
              <a:pathLst>
                <a:path w="1128" h="736" extrusionOk="0">
                  <a:moveTo>
                    <a:pt x="715" y="1"/>
                  </a:moveTo>
                  <a:cubicBezTo>
                    <a:pt x="674" y="1"/>
                    <a:pt x="629" y="6"/>
                    <a:pt x="578" y="17"/>
                  </a:cubicBezTo>
                  <a:cubicBezTo>
                    <a:pt x="289" y="75"/>
                    <a:pt x="116" y="291"/>
                    <a:pt x="43" y="421"/>
                  </a:cubicBezTo>
                  <a:cubicBezTo>
                    <a:pt x="0" y="493"/>
                    <a:pt x="14" y="580"/>
                    <a:pt x="43" y="638"/>
                  </a:cubicBezTo>
                  <a:cubicBezTo>
                    <a:pt x="76" y="703"/>
                    <a:pt x="141" y="735"/>
                    <a:pt x="202" y="735"/>
                  </a:cubicBezTo>
                  <a:cubicBezTo>
                    <a:pt x="222" y="735"/>
                    <a:pt x="242" y="731"/>
                    <a:pt x="260" y="724"/>
                  </a:cubicBezTo>
                  <a:cubicBezTo>
                    <a:pt x="405" y="653"/>
                    <a:pt x="563" y="624"/>
                    <a:pt x="809" y="580"/>
                  </a:cubicBezTo>
                  <a:cubicBezTo>
                    <a:pt x="1127" y="522"/>
                    <a:pt x="1040" y="219"/>
                    <a:pt x="1040" y="219"/>
                  </a:cubicBezTo>
                  <a:cubicBezTo>
                    <a:pt x="1040" y="219"/>
                    <a:pt x="985" y="1"/>
                    <a:pt x="715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4"/>
            <p:cNvSpPr/>
            <p:nvPr/>
          </p:nvSpPr>
          <p:spPr>
            <a:xfrm>
              <a:off x="2547175" y="2724375"/>
              <a:ext cx="44425" cy="21175"/>
            </a:xfrm>
            <a:custGeom>
              <a:avLst/>
              <a:gdLst/>
              <a:ahLst/>
              <a:cxnLst/>
              <a:rect l="l" t="t" r="r" b="b"/>
              <a:pathLst>
                <a:path w="1777" h="847" extrusionOk="0">
                  <a:moveTo>
                    <a:pt x="567" y="1"/>
                  </a:moveTo>
                  <a:cubicBezTo>
                    <a:pt x="184" y="1"/>
                    <a:pt x="116" y="215"/>
                    <a:pt x="116" y="215"/>
                  </a:cubicBezTo>
                  <a:cubicBezTo>
                    <a:pt x="116" y="215"/>
                    <a:pt x="0" y="518"/>
                    <a:pt x="463" y="576"/>
                  </a:cubicBezTo>
                  <a:cubicBezTo>
                    <a:pt x="810" y="620"/>
                    <a:pt x="1228" y="764"/>
                    <a:pt x="1430" y="836"/>
                  </a:cubicBezTo>
                  <a:cubicBezTo>
                    <a:pt x="1456" y="843"/>
                    <a:pt x="1483" y="847"/>
                    <a:pt x="1510" y="847"/>
                  </a:cubicBezTo>
                  <a:cubicBezTo>
                    <a:pt x="1592" y="847"/>
                    <a:pt x="1676" y="814"/>
                    <a:pt x="1719" y="749"/>
                  </a:cubicBezTo>
                  <a:cubicBezTo>
                    <a:pt x="1777" y="678"/>
                    <a:pt x="1777" y="591"/>
                    <a:pt x="1719" y="533"/>
                  </a:cubicBezTo>
                  <a:cubicBezTo>
                    <a:pt x="1604" y="389"/>
                    <a:pt x="1170" y="71"/>
                    <a:pt x="737" y="13"/>
                  </a:cubicBezTo>
                  <a:cubicBezTo>
                    <a:pt x="674" y="5"/>
                    <a:pt x="618" y="1"/>
                    <a:pt x="567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4"/>
            <p:cNvSpPr/>
            <p:nvPr/>
          </p:nvSpPr>
          <p:spPr>
            <a:xfrm>
              <a:off x="2545000" y="2754675"/>
              <a:ext cx="38325" cy="19800"/>
            </a:xfrm>
            <a:custGeom>
              <a:avLst/>
              <a:gdLst/>
              <a:ahLst/>
              <a:cxnLst/>
              <a:rect l="l" t="t" r="r" b="b"/>
              <a:pathLst>
                <a:path w="1533" h="792" extrusionOk="0">
                  <a:moveTo>
                    <a:pt x="714" y="1"/>
                  </a:moveTo>
                  <a:cubicBezTo>
                    <a:pt x="140" y="1"/>
                    <a:pt x="1" y="520"/>
                    <a:pt x="1" y="520"/>
                  </a:cubicBezTo>
                  <a:cubicBezTo>
                    <a:pt x="274" y="719"/>
                    <a:pt x="511" y="791"/>
                    <a:pt x="712" y="791"/>
                  </a:cubicBezTo>
                  <a:cubicBezTo>
                    <a:pt x="1255" y="791"/>
                    <a:pt x="1532" y="260"/>
                    <a:pt x="1532" y="260"/>
                  </a:cubicBezTo>
                  <a:cubicBezTo>
                    <a:pt x="1192" y="70"/>
                    <a:pt x="924" y="1"/>
                    <a:pt x="71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4"/>
            <p:cNvSpPr/>
            <p:nvPr/>
          </p:nvSpPr>
          <p:spPr>
            <a:xfrm>
              <a:off x="2550775" y="2754225"/>
              <a:ext cx="23150" cy="22925"/>
            </a:xfrm>
            <a:custGeom>
              <a:avLst/>
              <a:gdLst/>
              <a:ahLst/>
              <a:cxnLst/>
              <a:rect l="l" t="t" r="r" b="b"/>
              <a:pathLst>
                <a:path w="926" h="917" extrusionOk="0">
                  <a:moveTo>
                    <a:pt x="471" y="1"/>
                  </a:moveTo>
                  <a:cubicBezTo>
                    <a:pt x="246" y="1"/>
                    <a:pt x="57" y="179"/>
                    <a:pt x="30" y="408"/>
                  </a:cubicBezTo>
                  <a:cubicBezTo>
                    <a:pt x="1" y="653"/>
                    <a:pt x="174" y="884"/>
                    <a:pt x="405" y="913"/>
                  </a:cubicBezTo>
                  <a:cubicBezTo>
                    <a:pt x="422" y="915"/>
                    <a:pt x="439" y="916"/>
                    <a:pt x="455" y="916"/>
                  </a:cubicBezTo>
                  <a:cubicBezTo>
                    <a:pt x="679" y="916"/>
                    <a:pt x="870" y="738"/>
                    <a:pt x="897" y="509"/>
                  </a:cubicBezTo>
                  <a:cubicBezTo>
                    <a:pt x="926" y="264"/>
                    <a:pt x="752" y="33"/>
                    <a:pt x="521" y="4"/>
                  </a:cubicBezTo>
                  <a:cubicBezTo>
                    <a:pt x="504" y="2"/>
                    <a:pt x="487" y="1"/>
                    <a:pt x="47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4"/>
            <p:cNvSpPr/>
            <p:nvPr/>
          </p:nvSpPr>
          <p:spPr>
            <a:xfrm>
              <a:off x="2491900" y="2754250"/>
              <a:ext cx="27125" cy="18950"/>
            </a:xfrm>
            <a:custGeom>
              <a:avLst/>
              <a:gdLst/>
              <a:ahLst/>
              <a:cxnLst/>
              <a:rect l="l" t="t" r="r" b="b"/>
              <a:pathLst>
                <a:path w="1085" h="758" extrusionOk="0">
                  <a:moveTo>
                    <a:pt x="471" y="1"/>
                  </a:moveTo>
                  <a:cubicBezTo>
                    <a:pt x="335" y="1"/>
                    <a:pt x="178" y="64"/>
                    <a:pt x="0" y="234"/>
                  </a:cubicBezTo>
                  <a:cubicBezTo>
                    <a:pt x="0" y="234"/>
                    <a:pt x="154" y="758"/>
                    <a:pt x="569" y="758"/>
                  </a:cubicBezTo>
                  <a:cubicBezTo>
                    <a:pt x="709" y="758"/>
                    <a:pt x="880" y="698"/>
                    <a:pt x="1085" y="537"/>
                  </a:cubicBezTo>
                  <a:cubicBezTo>
                    <a:pt x="1085" y="537"/>
                    <a:pt x="868" y="1"/>
                    <a:pt x="47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4"/>
            <p:cNvSpPr/>
            <p:nvPr/>
          </p:nvSpPr>
          <p:spPr>
            <a:xfrm>
              <a:off x="2495500" y="2753850"/>
              <a:ext cx="18100" cy="20800"/>
            </a:xfrm>
            <a:custGeom>
              <a:avLst/>
              <a:gdLst/>
              <a:ahLst/>
              <a:cxnLst/>
              <a:rect l="l" t="t" r="r" b="b"/>
              <a:pathLst>
                <a:path w="724" h="832" extrusionOk="0">
                  <a:moveTo>
                    <a:pt x="334" y="0"/>
                  </a:moveTo>
                  <a:cubicBezTo>
                    <a:pt x="319" y="0"/>
                    <a:pt x="305" y="1"/>
                    <a:pt x="290" y="4"/>
                  </a:cubicBezTo>
                  <a:cubicBezTo>
                    <a:pt x="116" y="33"/>
                    <a:pt x="1" y="250"/>
                    <a:pt x="30" y="466"/>
                  </a:cubicBezTo>
                  <a:cubicBezTo>
                    <a:pt x="70" y="679"/>
                    <a:pt x="221" y="831"/>
                    <a:pt x="390" y="831"/>
                  </a:cubicBezTo>
                  <a:cubicBezTo>
                    <a:pt x="405" y="831"/>
                    <a:pt x="420" y="830"/>
                    <a:pt x="434" y="828"/>
                  </a:cubicBezTo>
                  <a:cubicBezTo>
                    <a:pt x="608" y="799"/>
                    <a:pt x="723" y="597"/>
                    <a:pt x="694" y="365"/>
                  </a:cubicBezTo>
                  <a:cubicBezTo>
                    <a:pt x="655" y="152"/>
                    <a:pt x="505" y="0"/>
                    <a:pt x="334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4"/>
            <p:cNvSpPr/>
            <p:nvPr/>
          </p:nvSpPr>
          <p:spPr>
            <a:xfrm>
              <a:off x="2527300" y="2802100"/>
              <a:ext cx="28200" cy="8200"/>
            </a:xfrm>
            <a:custGeom>
              <a:avLst/>
              <a:gdLst/>
              <a:ahLst/>
              <a:cxnLst/>
              <a:rect l="l" t="t" r="r" b="b"/>
              <a:pathLst>
                <a:path w="1128" h="328" extrusionOk="0">
                  <a:moveTo>
                    <a:pt x="1090" y="1"/>
                  </a:moveTo>
                  <a:cubicBezTo>
                    <a:pt x="1077" y="1"/>
                    <a:pt x="1064" y="8"/>
                    <a:pt x="1056" y="25"/>
                  </a:cubicBezTo>
                  <a:cubicBezTo>
                    <a:pt x="1056" y="25"/>
                    <a:pt x="894" y="262"/>
                    <a:pt x="493" y="262"/>
                  </a:cubicBezTo>
                  <a:cubicBezTo>
                    <a:pt x="371" y="262"/>
                    <a:pt x="227" y="240"/>
                    <a:pt x="58" y="183"/>
                  </a:cubicBezTo>
                  <a:cubicBezTo>
                    <a:pt x="54" y="179"/>
                    <a:pt x="49" y="177"/>
                    <a:pt x="43" y="177"/>
                  </a:cubicBezTo>
                  <a:cubicBezTo>
                    <a:pt x="30" y="177"/>
                    <a:pt x="15" y="187"/>
                    <a:pt x="15" y="198"/>
                  </a:cubicBezTo>
                  <a:cubicBezTo>
                    <a:pt x="0" y="212"/>
                    <a:pt x="15" y="241"/>
                    <a:pt x="29" y="241"/>
                  </a:cubicBezTo>
                  <a:cubicBezTo>
                    <a:pt x="218" y="314"/>
                    <a:pt x="376" y="327"/>
                    <a:pt x="507" y="327"/>
                  </a:cubicBezTo>
                  <a:cubicBezTo>
                    <a:pt x="940" y="327"/>
                    <a:pt x="1113" y="67"/>
                    <a:pt x="1113" y="54"/>
                  </a:cubicBezTo>
                  <a:cubicBezTo>
                    <a:pt x="1127" y="39"/>
                    <a:pt x="1127" y="25"/>
                    <a:pt x="1113" y="10"/>
                  </a:cubicBezTo>
                  <a:cubicBezTo>
                    <a:pt x="1107" y="4"/>
                    <a:pt x="1099" y="1"/>
                    <a:pt x="109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4"/>
            <p:cNvSpPr/>
            <p:nvPr/>
          </p:nvSpPr>
          <p:spPr>
            <a:xfrm>
              <a:off x="424475" y="3883700"/>
              <a:ext cx="2833150" cy="9075"/>
            </a:xfrm>
            <a:custGeom>
              <a:avLst/>
              <a:gdLst/>
              <a:ahLst/>
              <a:cxnLst/>
              <a:rect l="l" t="t" r="r" b="b"/>
              <a:pathLst>
                <a:path w="113326" h="363" extrusionOk="0">
                  <a:moveTo>
                    <a:pt x="189" y="0"/>
                  </a:moveTo>
                  <a:cubicBezTo>
                    <a:pt x="88" y="0"/>
                    <a:pt x="1" y="73"/>
                    <a:pt x="1" y="189"/>
                  </a:cubicBezTo>
                  <a:cubicBezTo>
                    <a:pt x="1" y="289"/>
                    <a:pt x="88" y="362"/>
                    <a:pt x="189" y="362"/>
                  </a:cubicBezTo>
                  <a:lnTo>
                    <a:pt x="113139" y="362"/>
                  </a:lnTo>
                  <a:cubicBezTo>
                    <a:pt x="113239" y="362"/>
                    <a:pt x="113326" y="289"/>
                    <a:pt x="113326" y="189"/>
                  </a:cubicBezTo>
                  <a:cubicBezTo>
                    <a:pt x="113326" y="73"/>
                    <a:pt x="113239" y="0"/>
                    <a:pt x="113139" y="0"/>
                  </a:cubicBezTo>
                  <a:close/>
                </a:path>
              </a:pathLst>
            </a:custGeom>
            <a:solidFill>
              <a:srgbClr val="A0C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TextBox 512">
            <a:extLst>
              <a:ext uri="{FF2B5EF4-FFF2-40B4-BE49-F238E27FC236}">
                <a16:creationId xmlns:a16="http://schemas.microsoft.com/office/drawing/2014/main" id="{ABEF56BD-422B-462B-9B29-63075D78E5C5}"/>
              </a:ext>
            </a:extLst>
          </p:cNvPr>
          <p:cNvSpPr txBox="1"/>
          <p:nvPr/>
        </p:nvSpPr>
        <p:spPr>
          <a:xfrm>
            <a:off x="3769989" y="1437651"/>
            <a:ext cx="4820761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dk1"/>
              </a:buClr>
              <a:buSzPts val="1600"/>
            </a:pPr>
            <a:endParaRPr lang="en-US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Sentiment analysis can be complimented with time series model to perform better predictions. For example, a weight should be allotted in the model for the sentiments predicted via tweets data.</a:t>
            </a: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Use tweets as a supplement to news data</a:t>
            </a:r>
          </a:p>
          <a:p>
            <a:pPr algn="just">
              <a:buClr>
                <a:schemeClr val="dk1"/>
              </a:buClr>
              <a:buSzPts val="1600"/>
            </a:pPr>
            <a:endParaRPr lang="en-US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Expand analysis to stock from different industries</a:t>
            </a: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Inter"/>
              <a:ea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</a:rPr>
              <a:t>Stock prices are driven by a variety of factors, but ultimately the price at any given moment is due to the supply and demand at that point in time in the market.</a:t>
            </a: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Inter"/>
              <a:ea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marL="285750" indent="-285750" algn="just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pPr algn="just">
              <a:buClr>
                <a:schemeClr val="dk1"/>
              </a:buClr>
              <a:buSzPts val="1600"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8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62"/>
          <p:cNvSpPr txBox="1">
            <a:spLocks noGrp="1"/>
          </p:cNvSpPr>
          <p:nvPr>
            <p:ph type="ctrTitle"/>
          </p:nvPr>
        </p:nvSpPr>
        <p:spPr>
          <a:xfrm>
            <a:off x="755189" y="1771025"/>
            <a:ext cx="5247300" cy="10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hank</a:t>
            </a:r>
            <a:br>
              <a:rPr lang="en" dirty="0"/>
            </a:br>
            <a:r>
              <a:rPr lang="en" dirty="0"/>
              <a:t>you!</a:t>
            </a:r>
            <a:endParaRPr dirty="0"/>
          </a:p>
        </p:txBody>
      </p:sp>
      <p:grpSp>
        <p:nvGrpSpPr>
          <p:cNvPr id="2384" name="Google Shape;2384;p62"/>
          <p:cNvGrpSpPr/>
          <p:nvPr/>
        </p:nvGrpSpPr>
        <p:grpSpPr>
          <a:xfrm>
            <a:off x="4880680" y="981502"/>
            <a:ext cx="4135833" cy="3613950"/>
            <a:chOff x="4880680" y="981502"/>
            <a:chExt cx="4135833" cy="3613950"/>
          </a:xfrm>
        </p:grpSpPr>
        <p:sp>
          <p:nvSpPr>
            <p:cNvPr id="2385" name="Google Shape;2385;p62"/>
            <p:cNvSpPr/>
            <p:nvPr/>
          </p:nvSpPr>
          <p:spPr>
            <a:xfrm>
              <a:off x="5810625" y="4076535"/>
              <a:ext cx="560876" cy="491311"/>
            </a:xfrm>
            <a:custGeom>
              <a:avLst/>
              <a:gdLst/>
              <a:ahLst/>
              <a:cxnLst/>
              <a:rect l="l" t="t" r="r" b="b"/>
              <a:pathLst>
                <a:path w="11723" h="10269" extrusionOk="0">
                  <a:moveTo>
                    <a:pt x="5867" y="0"/>
                  </a:moveTo>
                  <a:cubicBezTo>
                    <a:pt x="5089" y="0"/>
                    <a:pt x="4299" y="178"/>
                    <a:pt x="3556" y="553"/>
                  </a:cubicBezTo>
                  <a:cubicBezTo>
                    <a:pt x="1029" y="1823"/>
                    <a:pt x="0" y="4911"/>
                    <a:pt x="1284" y="7436"/>
                  </a:cubicBezTo>
                  <a:cubicBezTo>
                    <a:pt x="2182" y="9235"/>
                    <a:pt x="3993" y="10269"/>
                    <a:pt x="5870" y="10269"/>
                  </a:cubicBezTo>
                  <a:cubicBezTo>
                    <a:pt x="6644" y="10269"/>
                    <a:pt x="7430" y="10093"/>
                    <a:pt x="8167" y="9723"/>
                  </a:cubicBezTo>
                  <a:cubicBezTo>
                    <a:pt x="10706" y="8452"/>
                    <a:pt x="11722" y="5365"/>
                    <a:pt x="10453" y="2826"/>
                  </a:cubicBezTo>
                  <a:cubicBezTo>
                    <a:pt x="9554" y="1038"/>
                    <a:pt x="7747" y="0"/>
                    <a:pt x="586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2"/>
            <p:cNvSpPr/>
            <p:nvPr/>
          </p:nvSpPr>
          <p:spPr>
            <a:xfrm>
              <a:off x="5845790" y="4076727"/>
              <a:ext cx="491167" cy="491215"/>
            </a:xfrm>
            <a:custGeom>
              <a:avLst/>
              <a:gdLst/>
              <a:ahLst/>
              <a:cxnLst/>
              <a:rect l="l" t="t" r="r" b="b"/>
              <a:pathLst>
                <a:path w="10266" h="10267" extrusionOk="0">
                  <a:moveTo>
                    <a:pt x="4919" y="1"/>
                  </a:moveTo>
                  <a:lnTo>
                    <a:pt x="4933" y="482"/>
                  </a:lnTo>
                  <a:lnTo>
                    <a:pt x="5160" y="482"/>
                  </a:lnTo>
                  <a:lnTo>
                    <a:pt x="5160" y="1"/>
                  </a:lnTo>
                  <a:close/>
                  <a:moveTo>
                    <a:pt x="5400" y="1"/>
                  </a:moveTo>
                  <a:lnTo>
                    <a:pt x="5373" y="482"/>
                  </a:lnTo>
                  <a:cubicBezTo>
                    <a:pt x="5441" y="482"/>
                    <a:pt x="5521" y="496"/>
                    <a:pt x="5587" y="496"/>
                  </a:cubicBezTo>
                  <a:lnTo>
                    <a:pt x="5641" y="27"/>
                  </a:lnTo>
                  <a:cubicBezTo>
                    <a:pt x="5587" y="15"/>
                    <a:pt x="5548" y="15"/>
                    <a:pt x="5507" y="15"/>
                  </a:cubicBezTo>
                  <a:lnTo>
                    <a:pt x="5480" y="15"/>
                  </a:lnTo>
                  <a:lnTo>
                    <a:pt x="5467" y="1"/>
                  </a:lnTo>
                  <a:close/>
                  <a:moveTo>
                    <a:pt x="4678" y="15"/>
                  </a:moveTo>
                  <a:cubicBezTo>
                    <a:pt x="4625" y="15"/>
                    <a:pt x="4571" y="27"/>
                    <a:pt x="4532" y="27"/>
                  </a:cubicBezTo>
                  <a:lnTo>
                    <a:pt x="4505" y="27"/>
                  </a:lnTo>
                  <a:cubicBezTo>
                    <a:pt x="4491" y="41"/>
                    <a:pt x="4464" y="41"/>
                    <a:pt x="4438" y="41"/>
                  </a:cubicBezTo>
                  <a:lnTo>
                    <a:pt x="4505" y="523"/>
                  </a:lnTo>
                  <a:cubicBezTo>
                    <a:pt x="4571" y="509"/>
                    <a:pt x="4652" y="496"/>
                    <a:pt x="4719" y="496"/>
                  </a:cubicBezTo>
                  <a:lnTo>
                    <a:pt x="4678" y="15"/>
                  </a:lnTo>
                  <a:close/>
                  <a:moveTo>
                    <a:pt x="5881" y="54"/>
                  </a:moveTo>
                  <a:lnTo>
                    <a:pt x="5801" y="523"/>
                  </a:lnTo>
                  <a:cubicBezTo>
                    <a:pt x="5881" y="535"/>
                    <a:pt x="5949" y="549"/>
                    <a:pt x="6029" y="562"/>
                  </a:cubicBezTo>
                  <a:lnTo>
                    <a:pt x="6122" y="95"/>
                  </a:lnTo>
                  <a:cubicBezTo>
                    <a:pt x="6095" y="81"/>
                    <a:pt x="6068" y="81"/>
                    <a:pt x="6042" y="81"/>
                  </a:cubicBezTo>
                  <a:lnTo>
                    <a:pt x="6029" y="81"/>
                  </a:lnTo>
                  <a:lnTo>
                    <a:pt x="6029" y="68"/>
                  </a:lnTo>
                  <a:lnTo>
                    <a:pt x="6002" y="68"/>
                  </a:lnTo>
                  <a:cubicBezTo>
                    <a:pt x="5962" y="68"/>
                    <a:pt x="5922" y="54"/>
                    <a:pt x="5881" y="54"/>
                  </a:cubicBezTo>
                  <a:close/>
                  <a:moveTo>
                    <a:pt x="4197" y="81"/>
                  </a:moveTo>
                  <a:cubicBezTo>
                    <a:pt x="4117" y="95"/>
                    <a:pt x="4051" y="108"/>
                    <a:pt x="3970" y="134"/>
                  </a:cubicBezTo>
                  <a:lnTo>
                    <a:pt x="4077" y="603"/>
                  </a:lnTo>
                  <a:cubicBezTo>
                    <a:pt x="4144" y="576"/>
                    <a:pt x="4224" y="562"/>
                    <a:pt x="4291" y="549"/>
                  </a:cubicBezTo>
                  <a:lnTo>
                    <a:pt x="4197" y="81"/>
                  </a:lnTo>
                  <a:close/>
                  <a:moveTo>
                    <a:pt x="6350" y="148"/>
                  </a:moveTo>
                  <a:lnTo>
                    <a:pt x="6243" y="616"/>
                  </a:lnTo>
                  <a:cubicBezTo>
                    <a:pt x="6309" y="629"/>
                    <a:pt x="6376" y="642"/>
                    <a:pt x="6443" y="669"/>
                  </a:cubicBezTo>
                  <a:lnTo>
                    <a:pt x="6576" y="202"/>
                  </a:lnTo>
                  <a:cubicBezTo>
                    <a:pt x="6510" y="188"/>
                    <a:pt x="6430" y="161"/>
                    <a:pt x="6350" y="148"/>
                  </a:cubicBezTo>
                  <a:close/>
                  <a:moveTo>
                    <a:pt x="3730" y="188"/>
                  </a:moveTo>
                  <a:cubicBezTo>
                    <a:pt x="3703" y="202"/>
                    <a:pt x="3676" y="202"/>
                    <a:pt x="3636" y="215"/>
                  </a:cubicBezTo>
                  <a:lnTo>
                    <a:pt x="3623" y="215"/>
                  </a:lnTo>
                  <a:lnTo>
                    <a:pt x="3623" y="228"/>
                  </a:lnTo>
                  <a:lnTo>
                    <a:pt x="3609" y="228"/>
                  </a:lnTo>
                  <a:cubicBezTo>
                    <a:pt x="3582" y="241"/>
                    <a:pt x="3543" y="255"/>
                    <a:pt x="3502" y="255"/>
                  </a:cubicBezTo>
                  <a:lnTo>
                    <a:pt x="3662" y="722"/>
                  </a:lnTo>
                  <a:cubicBezTo>
                    <a:pt x="3730" y="696"/>
                    <a:pt x="3796" y="669"/>
                    <a:pt x="3864" y="656"/>
                  </a:cubicBezTo>
                  <a:lnTo>
                    <a:pt x="3730" y="188"/>
                  </a:lnTo>
                  <a:close/>
                  <a:moveTo>
                    <a:pt x="6817" y="282"/>
                  </a:moveTo>
                  <a:lnTo>
                    <a:pt x="6657" y="736"/>
                  </a:lnTo>
                  <a:lnTo>
                    <a:pt x="6858" y="817"/>
                  </a:lnTo>
                  <a:lnTo>
                    <a:pt x="7045" y="362"/>
                  </a:lnTo>
                  <a:lnTo>
                    <a:pt x="7018" y="362"/>
                  </a:lnTo>
                  <a:lnTo>
                    <a:pt x="7018" y="348"/>
                  </a:lnTo>
                  <a:lnTo>
                    <a:pt x="7004" y="348"/>
                  </a:lnTo>
                  <a:cubicBezTo>
                    <a:pt x="6938" y="321"/>
                    <a:pt x="6870" y="309"/>
                    <a:pt x="6817" y="282"/>
                  </a:cubicBezTo>
                  <a:close/>
                  <a:moveTo>
                    <a:pt x="3275" y="348"/>
                  </a:moveTo>
                  <a:cubicBezTo>
                    <a:pt x="3249" y="348"/>
                    <a:pt x="3222" y="362"/>
                    <a:pt x="3181" y="375"/>
                  </a:cubicBezTo>
                  <a:lnTo>
                    <a:pt x="3181" y="389"/>
                  </a:lnTo>
                  <a:lnTo>
                    <a:pt x="3155" y="389"/>
                  </a:lnTo>
                  <a:lnTo>
                    <a:pt x="3142" y="402"/>
                  </a:lnTo>
                  <a:lnTo>
                    <a:pt x="3115" y="402"/>
                  </a:lnTo>
                  <a:lnTo>
                    <a:pt x="3115" y="416"/>
                  </a:lnTo>
                  <a:cubicBezTo>
                    <a:pt x="3088" y="416"/>
                    <a:pt x="3074" y="428"/>
                    <a:pt x="3062" y="428"/>
                  </a:cubicBezTo>
                  <a:lnTo>
                    <a:pt x="3249" y="870"/>
                  </a:lnTo>
                  <a:lnTo>
                    <a:pt x="3449" y="790"/>
                  </a:lnTo>
                  <a:lnTo>
                    <a:pt x="3275" y="348"/>
                  </a:lnTo>
                  <a:close/>
                  <a:moveTo>
                    <a:pt x="7259" y="455"/>
                  </a:moveTo>
                  <a:lnTo>
                    <a:pt x="7058" y="897"/>
                  </a:lnTo>
                  <a:cubicBezTo>
                    <a:pt x="7125" y="924"/>
                    <a:pt x="7191" y="963"/>
                    <a:pt x="7259" y="990"/>
                  </a:cubicBezTo>
                  <a:lnTo>
                    <a:pt x="7472" y="562"/>
                  </a:lnTo>
                  <a:cubicBezTo>
                    <a:pt x="7432" y="549"/>
                    <a:pt x="7405" y="523"/>
                    <a:pt x="7366" y="509"/>
                  </a:cubicBezTo>
                  <a:lnTo>
                    <a:pt x="7352" y="509"/>
                  </a:lnTo>
                  <a:lnTo>
                    <a:pt x="7352" y="496"/>
                  </a:lnTo>
                  <a:lnTo>
                    <a:pt x="7325" y="496"/>
                  </a:lnTo>
                  <a:lnTo>
                    <a:pt x="7325" y="482"/>
                  </a:lnTo>
                  <a:lnTo>
                    <a:pt x="7298" y="482"/>
                  </a:lnTo>
                  <a:cubicBezTo>
                    <a:pt x="7285" y="469"/>
                    <a:pt x="7271" y="469"/>
                    <a:pt x="7259" y="455"/>
                  </a:cubicBezTo>
                  <a:close/>
                  <a:moveTo>
                    <a:pt x="2834" y="535"/>
                  </a:moveTo>
                  <a:lnTo>
                    <a:pt x="2821" y="549"/>
                  </a:lnTo>
                  <a:lnTo>
                    <a:pt x="2807" y="549"/>
                  </a:lnTo>
                  <a:lnTo>
                    <a:pt x="2807" y="562"/>
                  </a:lnTo>
                  <a:lnTo>
                    <a:pt x="2780" y="562"/>
                  </a:lnTo>
                  <a:lnTo>
                    <a:pt x="2780" y="576"/>
                  </a:lnTo>
                  <a:lnTo>
                    <a:pt x="2754" y="576"/>
                  </a:lnTo>
                  <a:cubicBezTo>
                    <a:pt x="2754" y="576"/>
                    <a:pt x="2754" y="589"/>
                    <a:pt x="2741" y="589"/>
                  </a:cubicBezTo>
                  <a:lnTo>
                    <a:pt x="2727" y="589"/>
                  </a:lnTo>
                  <a:lnTo>
                    <a:pt x="2727" y="603"/>
                  </a:lnTo>
                  <a:lnTo>
                    <a:pt x="2700" y="603"/>
                  </a:lnTo>
                  <a:lnTo>
                    <a:pt x="2700" y="616"/>
                  </a:lnTo>
                  <a:lnTo>
                    <a:pt x="2687" y="616"/>
                  </a:lnTo>
                  <a:lnTo>
                    <a:pt x="2607" y="656"/>
                  </a:lnTo>
                  <a:lnTo>
                    <a:pt x="2848" y="1084"/>
                  </a:lnTo>
                  <a:cubicBezTo>
                    <a:pt x="2914" y="1043"/>
                    <a:pt x="2981" y="1004"/>
                    <a:pt x="3035" y="977"/>
                  </a:cubicBezTo>
                  <a:lnTo>
                    <a:pt x="3048" y="963"/>
                  </a:lnTo>
                  <a:lnTo>
                    <a:pt x="2834" y="535"/>
                  </a:lnTo>
                  <a:close/>
                  <a:moveTo>
                    <a:pt x="7686" y="683"/>
                  </a:moveTo>
                  <a:lnTo>
                    <a:pt x="7446" y="1097"/>
                  </a:lnTo>
                  <a:cubicBezTo>
                    <a:pt x="7512" y="1137"/>
                    <a:pt x="7579" y="1164"/>
                    <a:pt x="7633" y="1204"/>
                  </a:cubicBezTo>
                  <a:lnTo>
                    <a:pt x="7886" y="803"/>
                  </a:lnTo>
                  <a:cubicBezTo>
                    <a:pt x="7873" y="790"/>
                    <a:pt x="7847" y="776"/>
                    <a:pt x="7833" y="763"/>
                  </a:cubicBezTo>
                  <a:lnTo>
                    <a:pt x="7820" y="763"/>
                  </a:lnTo>
                  <a:lnTo>
                    <a:pt x="7820" y="749"/>
                  </a:lnTo>
                  <a:lnTo>
                    <a:pt x="7793" y="749"/>
                  </a:lnTo>
                  <a:lnTo>
                    <a:pt x="7793" y="736"/>
                  </a:lnTo>
                  <a:lnTo>
                    <a:pt x="7779" y="736"/>
                  </a:lnTo>
                  <a:lnTo>
                    <a:pt x="7779" y="722"/>
                  </a:lnTo>
                  <a:lnTo>
                    <a:pt x="7753" y="722"/>
                  </a:lnTo>
                  <a:lnTo>
                    <a:pt x="7753" y="710"/>
                  </a:lnTo>
                  <a:cubicBezTo>
                    <a:pt x="7726" y="696"/>
                    <a:pt x="7713" y="696"/>
                    <a:pt x="7686" y="683"/>
                  </a:cubicBezTo>
                  <a:close/>
                  <a:moveTo>
                    <a:pt x="2406" y="776"/>
                  </a:moveTo>
                  <a:cubicBezTo>
                    <a:pt x="2353" y="817"/>
                    <a:pt x="2286" y="856"/>
                    <a:pt x="2233" y="897"/>
                  </a:cubicBezTo>
                  <a:lnTo>
                    <a:pt x="2219" y="897"/>
                  </a:lnTo>
                  <a:cubicBezTo>
                    <a:pt x="2219" y="910"/>
                    <a:pt x="2206" y="910"/>
                    <a:pt x="2206" y="910"/>
                  </a:cubicBezTo>
                  <a:lnTo>
                    <a:pt x="2473" y="1311"/>
                  </a:lnTo>
                  <a:cubicBezTo>
                    <a:pt x="2540" y="1271"/>
                    <a:pt x="2593" y="1230"/>
                    <a:pt x="2661" y="1191"/>
                  </a:cubicBezTo>
                  <a:lnTo>
                    <a:pt x="2406" y="776"/>
                  </a:lnTo>
                  <a:close/>
                  <a:moveTo>
                    <a:pt x="8087" y="936"/>
                  </a:moveTo>
                  <a:lnTo>
                    <a:pt x="7820" y="1325"/>
                  </a:lnTo>
                  <a:cubicBezTo>
                    <a:pt x="7873" y="1364"/>
                    <a:pt x="7940" y="1418"/>
                    <a:pt x="7993" y="1458"/>
                  </a:cubicBezTo>
                  <a:lnTo>
                    <a:pt x="8287" y="1084"/>
                  </a:lnTo>
                  <a:lnTo>
                    <a:pt x="8261" y="1057"/>
                  </a:lnTo>
                  <a:lnTo>
                    <a:pt x="8248" y="1057"/>
                  </a:lnTo>
                  <a:cubicBezTo>
                    <a:pt x="8207" y="1017"/>
                    <a:pt x="8154" y="977"/>
                    <a:pt x="8100" y="936"/>
                  </a:cubicBezTo>
                  <a:close/>
                  <a:moveTo>
                    <a:pt x="2005" y="1057"/>
                  </a:moveTo>
                  <a:lnTo>
                    <a:pt x="1992" y="1070"/>
                  </a:lnTo>
                  <a:lnTo>
                    <a:pt x="1978" y="1070"/>
                  </a:lnTo>
                  <a:lnTo>
                    <a:pt x="1978" y="1084"/>
                  </a:lnTo>
                  <a:lnTo>
                    <a:pt x="1818" y="1204"/>
                  </a:lnTo>
                  <a:lnTo>
                    <a:pt x="2126" y="1578"/>
                  </a:lnTo>
                  <a:cubicBezTo>
                    <a:pt x="2192" y="1524"/>
                    <a:pt x="2246" y="1485"/>
                    <a:pt x="2299" y="1431"/>
                  </a:cubicBezTo>
                  <a:lnTo>
                    <a:pt x="2005" y="1057"/>
                  </a:lnTo>
                  <a:close/>
                  <a:moveTo>
                    <a:pt x="8474" y="1230"/>
                  </a:moveTo>
                  <a:lnTo>
                    <a:pt x="8154" y="1592"/>
                  </a:lnTo>
                  <a:cubicBezTo>
                    <a:pt x="8221" y="1645"/>
                    <a:pt x="8274" y="1699"/>
                    <a:pt x="8328" y="1738"/>
                  </a:cubicBezTo>
                  <a:lnTo>
                    <a:pt x="8649" y="1391"/>
                  </a:lnTo>
                  <a:cubicBezTo>
                    <a:pt x="8649" y="1378"/>
                    <a:pt x="8635" y="1378"/>
                    <a:pt x="8622" y="1364"/>
                  </a:cubicBezTo>
                  <a:lnTo>
                    <a:pt x="8608" y="1364"/>
                  </a:lnTo>
                  <a:lnTo>
                    <a:pt x="8608" y="1351"/>
                  </a:lnTo>
                  <a:lnTo>
                    <a:pt x="8595" y="1337"/>
                  </a:lnTo>
                  <a:lnTo>
                    <a:pt x="8581" y="1337"/>
                  </a:lnTo>
                  <a:lnTo>
                    <a:pt x="8581" y="1325"/>
                  </a:lnTo>
                  <a:cubicBezTo>
                    <a:pt x="8542" y="1298"/>
                    <a:pt x="8515" y="1257"/>
                    <a:pt x="8474" y="1230"/>
                  </a:cubicBezTo>
                  <a:close/>
                  <a:moveTo>
                    <a:pt x="1645" y="1364"/>
                  </a:moveTo>
                  <a:cubicBezTo>
                    <a:pt x="1604" y="1391"/>
                    <a:pt x="1577" y="1431"/>
                    <a:pt x="1538" y="1458"/>
                  </a:cubicBezTo>
                  <a:lnTo>
                    <a:pt x="1538" y="1471"/>
                  </a:lnTo>
                  <a:lnTo>
                    <a:pt x="1524" y="1471"/>
                  </a:lnTo>
                  <a:cubicBezTo>
                    <a:pt x="1511" y="1485"/>
                    <a:pt x="1484" y="1512"/>
                    <a:pt x="1470" y="1538"/>
                  </a:cubicBezTo>
                  <a:lnTo>
                    <a:pt x="1818" y="1872"/>
                  </a:lnTo>
                  <a:cubicBezTo>
                    <a:pt x="1859" y="1819"/>
                    <a:pt x="1912" y="1765"/>
                    <a:pt x="1965" y="1712"/>
                  </a:cubicBezTo>
                  <a:lnTo>
                    <a:pt x="1645" y="1364"/>
                  </a:lnTo>
                  <a:close/>
                  <a:moveTo>
                    <a:pt x="8822" y="1565"/>
                  </a:moveTo>
                  <a:lnTo>
                    <a:pt x="8474" y="1899"/>
                  </a:lnTo>
                  <a:cubicBezTo>
                    <a:pt x="8528" y="1952"/>
                    <a:pt x="8581" y="2006"/>
                    <a:pt x="8622" y="2059"/>
                  </a:cubicBezTo>
                  <a:lnTo>
                    <a:pt x="8982" y="1738"/>
                  </a:lnTo>
                  <a:cubicBezTo>
                    <a:pt x="8970" y="1712"/>
                    <a:pt x="8956" y="1699"/>
                    <a:pt x="8929" y="1685"/>
                  </a:cubicBezTo>
                  <a:lnTo>
                    <a:pt x="8929" y="1672"/>
                  </a:lnTo>
                  <a:lnTo>
                    <a:pt x="8916" y="1672"/>
                  </a:lnTo>
                  <a:lnTo>
                    <a:pt x="8916" y="1658"/>
                  </a:lnTo>
                  <a:lnTo>
                    <a:pt x="8902" y="1658"/>
                  </a:lnTo>
                  <a:lnTo>
                    <a:pt x="8902" y="1645"/>
                  </a:lnTo>
                  <a:lnTo>
                    <a:pt x="8889" y="1631"/>
                  </a:lnTo>
                  <a:lnTo>
                    <a:pt x="8889" y="1619"/>
                  </a:lnTo>
                  <a:cubicBezTo>
                    <a:pt x="8875" y="1619"/>
                    <a:pt x="8875" y="1619"/>
                    <a:pt x="8875" y="1605"/>
                  </a:cubicBezTo>
                  <a:lnTo>
                    <a:pt x="8863" y="1605"/>
                  </a:lnTo>
                  <a:lnTo>
                    <a:pt x="8863" y="1592"/>
                  </a:lnTo>
                  <a:lnTo>
                    <a:pt x="8849" y="1592"/>
                  </a:lnTo>
                  <a:cubicBezTo>
                    <a:pt x="8849" y="1578"/>
                    <a:pt x="8836" y="1578"/>
                    <a:pt x="8822" y="1565"/>
                  </a:cubicBezTo>
                  <a:close/>
                  <a:moveTo>
                    <a:pt x="1310" y="1712"/>
                  </a:moveTo>
                  <a:cubicBezTo>
                    <a:pt x="1257" y="1765"/>
                    <a:pt x="1203" y="1832"/>
                    <a:pt x="1150" y="1886"/>
                  </a:cubicBezTo>
                  <a:lnTo>
                    <a:pt x="1524" y="2193"/>
                  </a:lnTo>
                  <a:cubicBezTo>
                    <a:pt x="1564" y="2139"/>
                    <a:pt x="1618" y="2086"/>
                    <a:pt x="1658" y="2032"/>
                  </a:cubicBezTo>
                  <a:lnTo>
                    <a:pt x="1310" y="1712"/>
                  </a:lnTo>
                  <a:close/>
                  <a:moveTo>
                    <a:pt x="9143" y="1925"/>
                  </a:moveTo>
                  <a:lnTo>
                    <a:pt x="8768" y="2220"/>
                  </a:lnTo>
                  <a:cubicBezTo>
                    <a:pt x="8809" y="2273"/>
                    <a:pt x="8849" y="2340"/>
                    <a:pt x="8902" y="2394"/>
                  </a:cubicBezTo>
                  <a:lnTo>
                    <a:pt x="9290" y="2113"/>
                  </a:lnTo>
                  <a:cubicBezTo>
                    <a:pt x="9276" y="2113"/>
                    <a:pt x="9276" y="2100"/>
                    <a:pt x="9276" y="2100"/>
                  </a:cubicBezTo>
                  <a:lnTo>
                    <a:pt x="9276" y="2086"/>
                  </a:lnTo>
                  <a:cubicBezTo>
                    <a:pt x="9223" y="2032"/>
                    <a:pt x="9183" y="1979"/>
                    <a:pt x="9143" y="1925"/>
                  </a:cubicBezTo>
                  <a:close/>
                  <a:moveTo>
                    <a:pt x="989" y="2086"/>
                  </a:moveTo>
                  <a:lnTo>
                    <a:pt x="989" y="2100"/>
                  </a:lnTo>
                  <a:cubicBezTo>
                    <a:pt x="962" y="2126"/>
                    <a:pt x="950" y="2166"/>
                    <a:pt x="923" y="2193"/>
                  </a:cubicBezTo>
                  <a:lnTo>
                    <a:pt x="909" y="2207"/>
                  </a:lnTo>
                  <a:lnTo>
                    <a:pt x="909" y="2220"/>
                  </a:lnTo>
                  <a:lnTo>
                    <a:pt x="896" y="2220"/>
                  </a:lnTo>
                  <a:lnTo>
                    <a:pt x="896" y="2233"/>
                  </a:lnTo>
                  <a:lnTo>
                    <a:pt x="882" y="2233"/>
                  </a:lnTo>
                  <a:lnTo>
                    <a:pt x="882" y="2246"/>
                  </a:lnTo>
                  <a:lnTo>
                    <a:pt x="882" y="2260"/>
                  </a:lnTo>
                  <a:lnTo>
                    <a:pt x="869" y="2260"/>
                  </a:lnTo>
                  <a:lnTo>
                    <a:pt x="869" y="2273"/>
                  </a:lnTo>
                  <a:lnTo>
                    <a:pt x="856" y="2273"/>
                  </a:lnTo>
                  <a:lnTo>
                    <a:pt x="1257" y="2540"/>
                  </a:lnTo>
                  <a:cubicBezTo>
                    <a:pt x="1297" y="2487"/>
                    <a:pt x="1351" y="2421"/>
                    <a:pt x="1390" y="2367"/>
                  </a:cubicBezTo>
                  <a:lnTo>
                    <a:pt x="1003" y="2086"/>
                  </a:lnTo>
                  <a:close/>
                  <a:moveTo>
                    <a:pt x="9424" y="2314"/>
                  </a:moveTo>
                  <a:lnTo>
                    <a:pt x="9023" y="2581"/>
                  </a:lnTo>
                  <a:cubicBezTo>
                    <a:pt x="9063" y="2634"/>
                    <a:pt x="9103" y="2701"/>
                    <a:pt x="9130" y="2768"/>
                  </a:cubicBezTo>
                  <a:lnTo>
                    <a:pt x="9544" y="2514"/>
                  </a:lnTo>
                  <a:lnTo>
                    <a:pt x="9544" y="2501"/>
                  </a:lnTo>
                  <a:cubicBezTo>
                    <a:pt x="9504" y="2447"/>
                    <a:pt x="9464" y="2380"/>
                    <a:pt x="9424" y="2314"/>
                  </a:cubicBezTo>
                  <a:close/>
                  <a:moveTo>
                    <a:pt x="736" y="2487"/>
                  </a:moveTo>
                  <a:cubicBezTo>
                    <a:pt x="709" y="2514"/>
                    <a:pt x="695" y="2554"/>
                    <a:pt x="668" y="2581"/>
                  </a:cubicBezTo>
                  <a:lnTo>
                    <a:pt x="668" y="2594"/>
                  </a:lnTo>
                  <a:lnTo>
                    <a:pt x="668" y="2608"/>
                  </a:lnTo>
                  <a:cubicBezTo>
                    <a:pt x="642" y="2634"/>
                    <a:pt x="629" y="2661"/>
                    <a:pt x="615" y="2688"/>
                  </a:cubicBezTo>
                  <a:lnTo>
                    <a:pt x="1043" y="2915"/>
                  </a:lnTo>
                  <a:cubicBezTo>
                    <a:pt x="1069" y="2848"/>
                    <a:pt x="1110" y="2795"/>
                    <a:pt x="1150" y="2727"/>
                  </a:cubicBezTo>
                  <a:lnTo>
                    <a:pt x="736" y="2487"/>
                  </a:lnTo>
                  <a:close/>
                  <a:moveTo>
                    <a:pt x="9665" y="2727"/>
                  </a:moveTo>
                  <a:lnTo>
                    <a:pt x="9237" y="2955"/>
                  </a:lnTo>
                  <a:cubicBezTo>
                    <a:pt x="9264" y="2982"/>
                    <a:pt x="9276" y="3009"/>
                    <a:pt x="9290" y="3035"/>
                  </a:cubicBezTo>
                  <a:cubicBezTo>
                    <a:pt x="9303" y="3075"/>
                    <a:pt x="9330" y="3116"/>
                    <a:pt x="9344" y="3142"/>
                  </a:cubicBezTo>
                  <a:lnTo>
                    <a:pt x="9772" y="2941"/>
                  </a:lnTo>
                  <a:lnTo>
                    <a:pt x="9772" y="2928"/>
                  </a:lnTo>
                  <a:lnTo>
                    <a:pt x="9731" y="2848"/>
                  </a:lnTo>
                  <a:lnTo>
                    <a:pt x="9731" y="2834"/>
                  </a:lnTo>
                  <a:lnTo>
                    <a:pt x="9718" y="2834"/>
                  </a:lnTo>
                  <a:lnTo>
                    <a:pt x="9718" y="2822"/>
                  </a:lnTo>
                  <a:lnTo>
                    <a:pt x="9718" y="2808"/>
                  </a:lnTo>
                  <a:lnTo>
                    <a:pt x="9704" y="2808"/>
                  </a:lnTo>
                  <a:lnTo>
                    <a:pt x="9704" y="2795"/>
                  </a:lnTo>
                  <a:lnTo>
                    <a:pt x="9704" y="2781"/>
                  </a:lnTo>
                  <a:lnTo>
                    <a:pt x="9691" y="2781"/>
                  </a:lnTo>
                  <a:lnTo>
                    <a:pt x="9691" y="2768"/>
                  </a:lnTo>
                  <a:lnTo>
                    <a:pt x="9691" y="2754"/>
                  </a:lnTo>
                  <a:lnTo>
                    <a:pt x="9677" y="2754"/>
                  </a:lnTo>
                  <a:lnTo>
                    <a:pt x="9677" y="2741"/>
                  </a:lnTo>
                  <a:lnTo>
                    <a:pt x="9665" y="2727"/>
                  </a:lnTo>
                  <a:close/>
                  <a:moveTo>
                    <a:pt x="508" y="2902"/>
                  </a:moveTo>
                  <a:lnTo>
                    <a:pt x="508" y="2915"/>
                  </a:lnTo>
                  <a:lnTo>
                    <a:pt x="495" y="2915"/>
                  </a:lnTo>
                  <a:lnTo>
                    <a:pt x="495" y="2928"/>
                  </a:lnTo>
                  <a:lnTo>
                    <a:pt x="495" y="2941"/>
                  </a:lnTo>
                  <a:lnTo>
                    <a:pt x="481" y="2941"/>
                  </a:lnTo>
                  <a:lnTo>
                    <a:pt x="481" y="2955"/>
                  </a:lnTo>
                  <a:lnTo>
                    <a:pt x="481" y="2968"/>
                  </a:lnTo>
                  <a:lnTo>
                    <a:pt x="468" y="2968"/>
                  </a:lnTo>
                  <a:lnTo>
                    <a:pt x="468" y="2982"/>
                  </a:lnTo>
                  <a:cubicBezTo>
                    <a:pt x="442" y="3035"/>
                    <a:pt x="428" y="3075"/>
                    <a:pt x="401" y="3128"/>
                  </a:cubicBezTo>
                  <a:lnTo>
                    <a:pt x="843" y="3316"/>
                  </a:lnTo>
                  <a:cubicBezTo>
                    <a:pt x="882" y="3249"/>
                    <a:pt x="909" y="3182"/>
                    <a:pt x="936" y="3116"/>
                  </a:cubicBezTo>
                  <a:lnTo>
                    <a:pt x="508" y="2902"/>
                  </a:lnTo>
                  <a:close/>
                  <a:moveTo>
                    <a:pt x="9878" y="3169"/>
                  </a:moveTo>
                  <a:lnTo>
                    <a:pt x="9424" y="3342"/>
                  </a:lnTo>
                  <a:cubicBezTo>
                    <a:pt x="9451" y="3410"/>
                    <a:pt x="9477" y="3476"/>
                    <a:pt x="9504" y="3556"/>
                  </a:cubicBezTo>
                  <a:lnTo>
                    <a:pt x="9959" y="3383"/>
                  </a:lnTo>
                  <a:cubicBezTo>
                    <a:pt x="9945" y="3342"/>
                    <a:pt x="9932" y="3289"/>
                    <a:pt x="9905" y="3249"/>
                  </a:cubicBezTo>
                  <a:cubicBezTo>
                    <a:pt x="9891" y="3223"/>
                    <a:pt x="9891" y="3196"/>
                    <a:pt x="9878" y="3169"/>
                  </a:cubicBezTo>
                  <a:close/>
                  <a:moveTo>
                    <a:pt x="321" y="3342"/>
                  </a:moveTo>
                  <a:cubicBezTo>
                    <a:pt x="308" y="3356"/>
                    <a:pt x="308" y="3369"/>
                    <a:pt x="308" y="3383"/>
                  </a:cubicBezTo>
                  <a:lnTo>
                    <a:pt x="294" y="3396"/>
                  </a:lnTo>
                  <a:cubicBezTo>
                    <a:pt x="281" y="3449"/>
                    <a:pt x="267" y="3490"/>
                    <a:pt x="255" y="3543"/>
                  </a:cubicBezTo>
                  <a:lnTo>
                    <a:pt x="241" y="3543"/>
                  </a:lnTo>
                  <a:lnTo>
                    <a:pt x="241" y="3556"/>
                  </a:lnTo>
                  <a:lnTo>
                    <a:pt x="241" y="3570"/>
                  </a:lnTo>
                  <a:lnTo>
                    <a:pt x="695" y="3717"/>
                  </a:lnTo>
                  <a:cubicBezTo>
                    <a:pt x="722" y="3650"/>
                    <a:pt x="749" y="3583"/>
                    <a:pt x="763" y="3517"/>
                  </a:cubicBezTo>
                  <a:lnTo>
                    <a:pt x="321" y="3342"/>
                  </a:lnTo>
                  <a:close/>
                  <a:moveTo>
                    <a:pt x="10039" y="3610"/>
                  </a:moveTo>
                  <a:lnTo>
                    <a:pt x="9584" y="3757"/>
                  </a:lnTo>
                  <a:cubicBezTo>
                    <a:pt x="9597" y="3824"/>
                    <a:pt x="9624" y="3891"/>
                    <a:pt x="9638" y="3971"/>
                  </a:cubicBezTo>
                  <a:lnTo>
                    <a:pt x="10105" y="3850"/>
                  </a:lnTo>
                  <a:cubicBezTo>
                    <a:pt x="10105" y="3837"/>
                    <a:pt x="10092" y="3824"/>
                    <a:pt x="10092" y="3811"/>
                  </a:cubicBezTo>
                  <a:lnTo>
                    <a:pt x="10092" y="3797"/>
                  </a:lnTo>
                  <a:cubicBezTo>
                    <a:pt x="10078" y="3743"/>
                    <a:pt x="10052" y="3677"/>
                    <a:pt x="10039" y="3610"/>
                  </a:cubicBezTo>
                  <a:close/>
                  <a:moveTo>
                    <a:pt x="174" y="3811"/>
                  </a:moveTo>
                  <a:cubicBezTo>
                    <a:pt x="160" y="3824"/>
                    <a:pt x="160" y="3850"/>
                    <a:pt x="148" y="3877"/>
                  </a:cubicBezTo>
                  <a:lnTo>
                    <a:pt x="148" y="3891"/>
                  </a:lnTo>
                  <a:lnTo>
                    <a:pt x="148" y="3904"/>
                  </a:lnTo>
                  <a:lnTo>
                    <a:pt x="148" y="3918"/>
                  </a:lnTo>
                  <a:lnTo>
                    <a:pt x="134" y="3930"/>
                  </a:lnTo>
                  <a:lnTo>
                    <a:pt x="134" y="3944"/>
                  </a:lnTo>
                  <a:lnTo>
                    <a:pt x="134" y="3957"/>
                  </a:lnTo>
                  <a:lnTo>
                    <a:pt x="134" y="3971"/>
                  </a:lnTo>
                  <a:lnTo>
                    <a:pt x="134" y="3984"/>
                  </a:lnTo>
                  <a:lnTo>
                    <a:pt x="121" y="3984"/>
                  </a:lnTo>
                  <a:lnTo>
                    <a:pt x="121" y="3998"/>
                  </a:lnTo>
                  <a:lnTo>
                    <a:pt x="121" y="4037"/>
                  </a:lnTo>
                  <a:lnTo>
                    <a:pt x="588" y="4144"/>
                  </a:lnTo>
                  <a:cubicBezTo>
                    <a:pt x="602" y="4078"/>
                    <a:pt x="615" y="3998"/>
                    <a:pt x="642" y="3930"/>
                  </a:cubicBezTo>
                  <a:lnTo>
                    <a:pt x="174" y="3811"/>
                  </a:lnTo>
                  <a:close/>
                  <a:moveTo>
                    <a:pt x="10159" y="4078"/>
                  </a:moveTo>
                  <a:lnTo>
                    <a:pt x="9691" y="4185"/>
                  </a:lnTo>
                  <a:cubicBezTo>
                    <a:pt x="9704" y="4251"/>
                    <a:pt x="9718" y="4319"/>
                    <a:pt x="9731" y="4399"/>
                  </a:cubicBezTo>
                  <a:lnTo>
                    <a:pt x="10199" y="4319"/>
                  </a:lnTo>
                  <a:lnTo>
                    <a:pt x="10159" y="4078"/>
                  </a:lnTo>
                  <a:close/>
                  <a:moveTo>
                    <a:pt x="67" y="4278"/>
                  </a:moveTo>
                  <a:lnTo>
                    <a:pt x="27" y="4519"/>
                  </a:lnTo>
                  <a:lnTo>
                    <a:pt x="508" y="4572"/>
                  </a:lnTo>
                  <a:cubicBezTo>
                    <a:pt x="522" y="4506"/>
                    <a:pt x="535" y="4426"/>
                    <a:pt x="549" y="4358"/>
                  </a:cubicBezTo>
                  <a:lnTo>
                    <a:pt x="67" y="4278"/>
                  </a:lnTo>
                  <a:close/>
                  <a:moveTo>
                    <a:pt x="10239" y="4559"/>
                  </a:moveTo>
                  <a:lnTo>
                    <a:pt x="9758" y="4613"/>
                  </a:lnTo>
                  <a:cubicBezTo>
                    <a:pt x="9772" y="4679"/>
                    <a:pt x="9772" y="4759"/>
                    <a:pt x="9772" y="4827"/>
                  </a:cubicBezTo>
                  <a:lnTo>
                    <a:pt x="10253" y="4800"/>
                  </a:lnTo>
                  <a:lnTo>
                    <a:pt x="10253" y="4679"/>
                  </a:lnTo>
                  <a:lnTo>
                    <a:pt x="10253" y="4666"/>
                  </a:lnTo>
                  <a:lnTo>
                    <a:pt x="10239" y="4652"/>
                  </a:lnTo>
                  <a:lnTo>
                    <a:pt x="10239" y="4559"/>
                  </a:lnTo>
                  <a:close/>
                  <a:moveTo>
                    <a:pt x="14" y="4759"/>
                  </a:moveTo>
                  <a:lnTo>
                    <a:pt x="14" y="4773"/>
                  </a:lnTo>
                  <a:lnTo>
                    <a:pt x="14" y="4786"/>
                  </a:lnTo>
                  <a:lnTo>
                    <a:pt x="14" y="4800"/>
                  </a:lnTo>
                  <a:lnTo>
                    <a:pt x="0" y="4800"/>
                  </a:lnTo>
                  <a:lnTo>
                    <a:pt x="0" y="4813"/>
                  </a:lnTo>
                  <a:lnTo>
                    <a:pt x="0" y="4827"/>
                  </a:lnTo>
                  <a:lnTo>
                    <a:pt x="0" y="4839"/>
                  </a:lnTo>
                  <a:lnTo>
                    <a:pt x="0" y="4853"/>
                  </a:lnTo>
                  <a:lnTo>
                    <a:pt x="0" y="4866"/>
                  </a:lnTo>
                  <a:lnTo>
                    <a:pt x="0" y="5000"/>
                  </a:lnTo>
                  <a:lnTo>
                    <a:pt x="481" y="5014"/>
                  </a:lnTo>
                  <a:cubicBezTo>
                    <a:pt x="481" y="4933"/>
                    <a:pt x="481" y="4866"/>
                    <a:pt x="495" y="4786"/>
                  </a:cubicBezTo>
                  <a:lnTo>
                    <a:pt x="14" y="4759"/>
                  </a:lnTo>
                  <a:close/>
                  <a:moveTo>
                    <a:pt x="9784" y="5040"/>
                  </a:moveTo>
                  <a:lnTo>
                    <a:pt x="9784" y="5267"/>
                  </a:lnTo>
                  <a:lnTo>
                    <a:pt x="10266" y="5281"/>
                  </a:lnTo>
                  <a:lnTo>
                    <a:pt x="10266" y="5133"/>
                  </a:lnTo>
                  <a:lnTo>
                    <a:pt x="10266" y="5121"/>
                  </a:lnTo>
                  <a:lnTo>
                    <a:pt x="10266" y="5040"/>
                  </a:lnTo>
                  <a:close/>
                  <a:moveTo>
                    <a:pt x="481" y="5228"/>
                  </a:moveTo>
                  <a:lnTo>
                    <a:pt x="0" y="5240"/>
                  </a:lnTo>
                  <a:lnTo>
                    <a:pt x="0" y="5374"/>
                  </a:lnTo>
                  <a:lnTo>
                    <a:pt x="0" y="5388"/>
                  </a:lnTo>
                  <a:cubicBezTo>
                    <a:pt x="0" y="5415"/>
                    <a:pt x="0" y="5441"/>
                    <a:pt x="14" y="5481"/>
                  </a:cubicBezTo>
                  <a:lnTo>
                    <a:pt x="481" y="5441"/>
                  </a:lnTo>
                  <a:lnTo>
                    <a:pt x="481" y="5228"/>
                  </a:lnTo>
                  <a:close/>
                  <a:moveTo>
                    <a:pt x="9772" y="5481"/>
                  </a:moveTo>
                  <a:cubicBezTo>
                    <a:pt x="9772" y="5548"/>
                    <a:pt x="9758" y="5629"/>
                    <a:pt x="9745" y="5695"/>
                  </a:cubicBezTo>
                  <a:lnTo>
                    <a:pt x="10226" y="5762"/>
                  </a:lnTo>
                  <a:cubicBezTo>
                    <a:pt x="10239" y="5682"/>
                    <a:pt x="10253" y="5602"/>
                    <a:pt x="10253" y="5522"/>
                  </a:cubicBezTo>
                  <a:lnTo>
                    <a:pt x="9772" y="5481"/>
                  </a:lnTo>
                  <a:close/>
                  <a:moveTo>
                    <a:pt x="508" y="5655"/>
                  </a:moveTo>
                  <a:lnTo>
                    <a:pt x="27" y="5709"/>
                  </a:lnTo>
                  <a:cubicBezTo>
                    <a:pt x="27" y="5748"/>
                    <a:pt x="41" y="5775"/>
                    <a:pt x="41" y="5802"/>
                  </a:cubicBezTo>
                  <a:lnTo>
                    <a:pt x="41" y="5816"/>
                  </a:lnTo>
                  <a:cubicBezTo>
                    <a:pt x="54" y="5869"/>
                    <a:pt x="54" y="5909"/>
                    <a:pt x="67" y="5949"/>
                  </a:cubicBezTo>
                  <a:lnTo>
                    <a:pt x="535" y="5882"/>
                  </a:lnTo>
                  <a:cubicBezTo>
                    <a:pt x="522" y="5802"/>
                    <a:pt x="522" y="5735"/>
                    <a:pt x="508" y="5655"/>
                  </a:cubicBezTo>
                  <a:close/>
                  <a:moveTo>
                    <a:pt x="9718" y="5909"/>
                  </a:moveTo>
                  <a:cubicBezTo>
                    <a:pt x="9704" y="5989"/>
                    <a:pt x="9691" y="6056"/>
                    <a:pt x="9677" y="6123"/>
                  </a:cubicBezTo>
                  <a:lnTo>
                    <a:pt x="10146" y="6229"/>
                  </a:lnTo>
                  <a:cubicBezTo>
                    <a:pt x="10146" y="6217"/>
                    <a:pt x="10146" y="6217"/>
                    <a:pt x="10159" y="6203"/>
                  </a:cubicBezTo>
                  <a:lnTo>
                    <a:pt x="10159" y="6190"/>
                  </a:lnTo>
                  <a:lnTo>
                    <a:pt x="10159" y="6176"/>
                  </a:lnTo>
                  <a:lnTo>
                    <a:pt x="10159" y="6163"/>
                  </a:lnTo>
                  <a:lnTo>
                    <a:pt x="10159" y="6149"/>
                  </a:lnTo>
                  <a:lnTo>
                    <a:pt x="10172" y="6136"/>
                  </a:lnTo>
                  <a:lnTo>
                    <a:pt x="10172" y="6123"/>
                  </a:lnTo>
                  <a:lnTo>
                    <a:pt x="10172" y="6110"/>
                  </a:lnTo>
                  <a:lnTo>
                    <a:pt x="10172" y="6096"/>
                  </a:lnTo>
                  <a:lnTo>
                    <a:pt x="10172" y="6083"/>
                  </a:lnTo>
                  <a:cubicBezTo>
                    <a:pt x="10185" y="6056"/>
                    <a:pt x="10185" y="6030"/>
                    <a:pt x="10199" y="5989"/>
                  </a:cubicBezTo>
                  <a:lnTo>
                    <a:pt x="9718" y="5909"/>
                  </a:lnTo>
                  <a:close/>
                  <a:moveTo>
                    <a:pt x="575" y="6096"/>
                  </a:moveTo>
                  <a:lnTo>
                    <a:pt x="107" y="6190"/>
                  </a:lnTo>
                  <a:cubicBezTo>
                    <a:pt x="107" y="6203"/>
                    <a:pt x="121" y="6229"/>
                    <a:pt x="121" y="6243"/>
                  </a:cubicBezTo>
                  <a:lnTo>
                    <a:pt x="121" y="6256"/>
                  </a:lnTo>
                  <a:cubicBezTo>
                    <a:pt x="134" y="6310"/>
                    <a:pt x="148" y="6363"/>
                    <a:pt x="160" y="6430"/>
                  </a:cubicBezTo>
                  <a:lnTo>
                    <a:pt x="629" y="6297"/>
                  </a:lnTo>
                  <a:cubicBezTo>
                    <a:pt x="615" y="6229"/>
                    <a:pt x="588" y="6163"/>
                    <a:pt x="575" y="6096"/>
                  </a:cubicBezTo>
                  <a:close/>
                  <a:moveTo>
                    <a:pt x="9624" y="6336"/>
                  </a:moveTo>
                  <a:cubicBezTo>
                    <a:pt x="9611" y="6404"/>
                    <a:pt x="9584" y="6484"/>
                    <a:pt x="9558" y="6550"/>
                  </a:cubicBezTo>
                  <a:lnTo>
                    <a:pt x="10025" y="6698"/>
                  </a:lnTo>
                  <a:lnTo>
                    <a:pt x="10025" y="6684"/>
                  </a:lnTo>
                  <a:lnTo>
                    <a:pt x="10025" y="6671"/>
                  </a:lnTo>
                  <a:cubicBezTo>
                    <a:pt x="10039" y="6630"/>
                    <a:pt x="10052" y="6591"/>
                    <a:pt x="10066" y="6564"/>
                  </a:cubicBezTo>
                  <a:lnTo>
                    <a:pt x="10066" y="6550"/>
                  </a:lnTo>
                  <a:lnTo>
                    <a:pt x="10066" y="6537"/>
                  </a:lnTo>
                  <a:lnTo>
                    <a:pt x="10066" y="6524"/>
                  </a:lnTo>
                  <a:lnTo>
                    <a:pt x="10078" y="6524"/>
                  </a:lnTo>
                  <a:lnTo>
                    <a:pt x="10078" y="6511"/>
                  </a:lnTo>
                  <a:lnTo>
                    <a:pt x="10078" y="6497"/>
                  </a:lnTo>
                  <a:lnTo>
                    <a:pt x="10078" y="6484"/>
                  </a:lnTo>
                  <a:lnTo>
                    <a:pt x="10092" y="6484"/>
                  </a:lnTo>
                  <a:lnTo>
                    <a:pt x="10092" y="6470"/>
                  </a:lnTo>
                  <a:lnTo>
                    <a:pt x="9624" y="6336"/>
                  </a:lnTo>
                  <a:close/>
                  <a:moveTo>
                    <a:pt x="682" y="6511"/>
                  </a:moveTo>
                  <a:lnTo>
                    <a:pt x="228" y="6657"/>
                  </a:lnTo>
                  <a:cubicBezTo>
                    <a:pt x="228" y="6671"/>
                    <a:pt x="241" y="6684"/>
                    <a:pt x="241" y="6711"/>
                  </a:cubicBezTo>
                  <a:cubicBezTo>
                    <a:pt x="267" y="6778"/>
                    <a:pt x="281" y="6831"/>
                    <a:pt x="308" y="6885"/>
                  </a:cubicBezTo>
                  <a:lnTo>
                    <a:pt x="763" y="6725"/>
                  </a:lnTo>
                  <a:cubicBezTo>
                    <a:pt x="736" y="6644"/>
                    <a:pt x="709" y="6577"/>
                    <a:pt x="682" y="6511"/>
                  </a:cubicBezTo>
                  <a:close/>
                  <a:moveTo>
                    <a:pt x="9490" y="6751"/>
                  </a:moveTo>
                  <a:lnTo>
                    <a:pt x="9410" y="6951"/>
                  </a:lnTo>
                  <a:lnTo>
                    <a:pt x="9852" y="7152"/>
                  </a:lnTo>
                  <a:cubicBezTo>
                    <a:pt x="9865" y="7112"/>
                    <a:pt x="9891" y="7072"/>
                    <a:pt x="9905" y="7031"/>
                  </a:cubicBezTo>
                  <a:lnTo>
                    <a:pt x="9905" y="7019"/>
                  </a:lnTo>
                  <a:lnTo>
                    <a:pt x="9905" y="7005"/>
                  </a:lnTo>
                  <a:lnTo>
                    <a:pt x="9918" y="7005"/>
                  </a:lnTo>
                  <a:cubicBezTo>
                    <a:pt x="9918" y="6978"/>
                    <a:pt x="9932" y="6951"/>
                    <a:pt x="9945" y="6925"/>
                  </a:cubicBezTo>
                  <a:lnTo>
                    <a:pt x="9490" y="6751"/>
                  </a:lnTo>
                  <a:close/>
                  <a:moveTo>
                    <a:pt x="843" y="6925"/>
                  </a:moveTo>
                  <a:lnTo>
                    <a:pt x="388" y="7112"/>
                  </a:lnTo>
                  <a:cubicBezTo>
                    <a:pt x="401" y="7138"/>
                    <a:pt x="415" y="7165"/>
                    <a:pt x="428" y="7206"/>
                  </a:cubicBezTo>
                  <a:lnTo>
                    <a:pt x="442" y="7206"/>
                  </a:lnTo>
                  <a:lnTo>
                    <a:pt x="442" y="7219"/>
                  </a:lnTo>
                  <a:cubicBezTo>
                    <a:pt x="455" y="7259"/>
                    <a:pt x="468" y="7286"/>
                    <a:pt x="495" y="7326"/>
                  </a:cubicBezTo>
                  <a:lnTo>
                    <a:pt x="923" y="7126"/>
                  </a:lnTo>
                  <a:lnTo>
                    <a:pt x="843" y="6925"/>
                  </a:lnTo>
                  <a:close/>
                  <a:moveTo>
                    <a:pt x="9317" y="7152"/>
                  </a:moveTo>
                  <a:cubicBezTo>
                    <a:pt x="9290" y="7219"/>
                    <a:pt x="9264" y="7286"/>
                    <a:pt x="9223" y="7352"/>
                  </a:cubicBezTo>
                  <a:lnTo>
                    <a:pt x="9651" y="7580"/>
                  </a:lnTo>
                  <a:cubicBezTo>
                    <a:pt x="9651" y="7566"/>
                    <a:pt x="9651" y="7566"/>
                    <a:pt x="9665" y="7553"/>
                  </a:cubicBezTo>
                  <a:lnTo>
                    <a:pt x="9665" y="7539"/>
                  </a:lnTo>
                  <a:lnTo>
                    <a:pt x="9665" y="7527"/>
                  </a:lnTo>
                  <a:lnTo>
                    <a:pt x="9677" y="7527"/>
                  </a:lnTo>
                  <a:lnTo>
                    <a:pt x="9677" y="7513"/>
                  </a:lnTo>
                  <a:lnTo>
                    <a:pt x="9691" y="7513"/>
                  </a:lnTo>
                  <a:lnTo>
                    <a:pt x="9691" y="7500"/>
                  </a:lnTo>
                  <a:lnTo>
                    <a:pt x="9691" y="7486"/>
                  </a:lnTo>
                  <a:lnTo>
                    <a:pt x="9704" y="7473"/>
                  </a:lnTo>
                  <a:lnTo>
                    <a:pt x="9704" y="7459"/>
                  </a:lnTo>
                  <a:lnTo>
                    <a:pt x="9718" y="7446"/>
                  </a:lnTo>
                  <a:lnTo>
                    <a:pt x="9718" y="7432"/>
                  </a:lnTo>
                  <a:lnTo>
                    <a:pt x="9731" y="7432"/>
                  </a:lnTo>
                  <a:cubicBezTo>
                    <a:pt x="9731" y="7406"/>
                    <a:pt x="9745" y="7393"/>
                    <a:pt x="9758" y="7366"/>
                  </a:cubicBezTo>
                  <a:lnTo>
                    <a:pt x="9317" y="7152"/>
                  </a:lnTo>
                  <a:close/>
                  <a:moveTo>
                    <a:pt x="1030" y="7313"/>
                  </a:moveTo>
                  <a:lnTo>
                    <a:pt x="602" y="7539"/>
                  </a:lnTo>
                  <a:cubicBezTo>
                    <a:pt x="642" y="7620"/>
                    <a:pt x="668" y="7687"/>
                    <a:pt x="722" y="7753"/>
                  </a:cubicBezTo>
                  <a:lnTo>
                    <a:pt x="1137" y="7513"/>
                  </a:lnTo>
                  <a:cubicBezTo>
                    <a:pt x="1096" y="7446"/>
                    <a:pt x="1057" y="7379"/>
                    <a:pt x="1030" y="7313"/>
                  </a:cubicBezTo>
                  <a:close/>
                  <a:moveTo>
                    <a:pt x="9116" y="7539"/>
                  </a:moveTo>
                  <a:cubicBezTo>
                    <a:pt x="9076" y="7607"/>
                    <a:pt x="9036" y="7660"/>
                    <a:pt x="8996" y="7727"/>
                  </a:cubicBezTo>
                  <a:lnTo>
                    <a:pt x="9397" y="7994"/>
                  </a:lnTo>
                  <a:cubicBezTo>
                    <a:pt x="9397" y="7981"/>
                    <a:pt x="9410" y="7967"/>
                    <a:pt x="9410" y="7967"/>
                  </a:cubicBezTo>
                  <a:lnTo>
                    <a:pt x="9424" y="7967"/>
                  </a:lnTo>
                  <a:lnTo>
                    <a:pt x="9424" y="7954"/>
                  </a:lnTo>
                  <a:lnTo>
                    <a:pt x="9424" y="7940"/>
                  </a:lnTo>
                  <a:lnTo>
                    <a:pt x="9437" y="7940"/>
                  </a:lnTo>
                  <a:lnTo>
                    <a:pt x="9437" y="7928"/>
                  </a:lnTo>
                  <a:lnTo>
                    <a:pt x="9451" y="7914"/>
                  </a:lnTo>
                  <a:lnTo>
                    <a:pt x="9451" y="7901"/>
                  </a:lnTo>
                  <a:lnTo>
                    <a:pt x="9464" y="7901"/>
                  </a:lnTo>
                  <a:lnTo>
                    <a:pt x="9464" y="7887"/>
                  </a:lnTo>
                  <a:lnTo>
                    <a:pt x="9477" y="7874"/>
                  </a:lnTo>
                  <a:lnTo>
                    <a:pt x="9477" y="7860"/>
                  </a:lnTo>
                  <a:lnTo>
                    <a:pt x="9490" y="7860"/>
                  </a:lnTo>
                  <a:lnTo>
                    <a:pt x="9490" y="7847"/>
                  </a:lnTo>
                  <a:lnTo>
                    <a:pt x="9490" y="7833"/>
                  </a:lnTo>
                  <a:lnTo>
                    <a:pt x="9504" y="7833"/>
                  </a:lnTo>
                  <a:lnTo>
                    <a:pt x="9504" y="7821"/>
                  </a:lnTo>
                  <a:lnTo>
                    <a:pt x="9517" y="7807"/>
                  </a:lnTo>
                  <a:lnTo>
                    <a:pt x="9517" y="7794"/>
                  </a:lnTo>
                  <a:lnTo>
                    <a:pt x="9531" y="7794"/>
                  </a:lnTo>
                  <a:lnTo>
                    <a:pt x="9116" y="7539"/>
                  </a:lnTo>
                  <a:close/>
                  <a:moveTo>
                    <a:pt x="1244" y="7687"/>
                  </a:moveTo>
                  <a:lnTo>
                    <a:pt x="843" y="7954"/>
                  </a:lnTo>
                  <a:cubicBezTo>
                    <a:pt x="882" y="8021"/>
                    <a:pt x="936" y="8088"/>
                    <a:pt x="976" y="8154"/>
                  </a:cubicBezTo>
                  <a:lnTo>
                    <a:pt x="1363" y="7874"/>
                  </a:lnTo>
                  <a:cubicBezTo>
                    <a:pt x="1324" y="7807"/>
                    <a:pt x="1283" y="7753"/>
                    <a:pt x="1244" y="7687"/>
                  </a:cubicBezTo>
                  <a:close/>
                  <a:moveTo>
                    <a:pt x="8875" y="7901"/>
                  </a:moveTo>
                  <a:cubicBezTo>
                    <a:pt x="8822" y="7954"/>
                    <a:pt x="8782" y="8021"/>
                    <a:pt x="8742" y="8074"/>
                  </a:cubicBezTo>
                  <a:lnTo>
                    <a:pt x="9116" y="8382"/>
                  </a:lnTo>
                  <a:lnTo>
                    <a:pt x="9237" y="8222"/>
                  </a:lnTo>
                  <a:lnTo>
                    <a:pt x="9237" y="8208"/>
                  </a:lnTo>
                  <a:lnTo>
                    <a:pt x="9250" y="8208"/>
                  </a:lnTo>
                  <a:cubicBezTo>
                    <a:pt x="9250" y="8195"/>
                    <a:pt x="9250" y="8195"/>
                    <a:pt x="9264" y="8181"/>
                  </a:cubicBezTo>
                  <a:lnTo>
                    <a:pt x="8875" y="7901"/>
                  </a:lnTo>
                  <a:close/>
                  <a:moveTo>
                    <a:pt x="1497" y="8047"/>
                  </a:moveTo>
                  <a:lnTo>
                    <a:pt x="1123" y="8341"/>
                  </a:lnTo>
                  <a:cubicBezTo>
                    <a:pt x="1176" y="8409"/>
                    <a:pt x="1230" y="8475"/>
                    <a:pt x="1283" y="8529"/>
                  </a:cubicBezTo>
                  <a:lnTo>
                    <a:pt x="1645" y="8208"/>
                  </a:lnTo>
                  <a:cubicBezTo>
                    <a:pt x="1591" y="8154"/>
                    <a:pt x="1551" y="8101"/>
                    <a:pt x="1497" y="8047"/>
                  </a:cubicBezTo>
                  <a:close/>
                  <a:moveTo>
                    <a:pt x="8595" y="8234"/>
                  </a:moveTo>
                  <a:cubicBezTo>
                    <a:pt x="8542" y="8288"/>
                    <a:pt x="8501" y="8341"/>
                    <a:pt x="8448" y="8395"/>
                  </a:cubicBezTo>
                  <a:lnTo>
                    <a:pt x="8795" y="8742"/>
                  </a:lnTo>
                  <a:cubicBezTo>
                    <a:pt x="8809" y="8716"/>
                    <a:pt x="8836" y="8689"/>
                    <a:pt x="8863" y="8662"/>
                  </a:cubicBezTo>
                  <a:lnTo>
                    <a:pt x="8863" y="8649"/>
                  </a:lnTo>
                  <a:lnTo>
                    <a:pt x="8875" y="8649"/>
                  </a:lnTo>
                  <a:lnTo>
                    <a:pt x="8875" y="8635"/>
                  </a:lnTo>
                  <a:lnTo>
                    <a:pt x="8889" y="8635"/>
                  </a:lnTo>
                  <a:lnTo>
                    <a:pt x="8889" y="8623"/>
                  </a:lnTo>
                  <a:lnTo>
                    <a:pt x="8902" y="8623"/>
                  </a:lnTo>
                  <a:cubicBezTo>
                    <a:pt x="8902" y="8623"/>
                    <a:pt x="8902" y="8609"/>
                    <a:pt x="8916" y="8609"/>
                  </a:cubicBezTo>
                  <a:lnTo>
                    <a:pt x="8916" y="8596"/>
                  </a:lnTo>
                  <a:lnTo>
                    <a:pt x="8929" y="8596"/>
                  </a:lnTo>
                  <a:cubicBezTo>
                    <a:pt x="8943" y="8582"/>
                    <a:pt x="8943" y="8569"/>
                    <a:pt x="8956" y="8555"/>
                  </a:cubicBezTo>
                  <a:lnTo>
                    <a:pt x="8595" y="8234"/>
                  </a:lnTo>
                  <a:close/>
                  <a:moveTo>
                    <a:pt x="1791" y="8368"/>
                  </a:moveTo>
                  <a:lnTo>
                    <a:pt x="1444" y="8703"/>
                  </a:lnTo>
                  <a:cubicBezTo>
                    <a:pt x="1458" y="8716"/>
                    <a:pt x="1458" y="8716"/>
                    <a:pt x="1458" y="8730"/>
                  </a:cubicBezTo>
                  <a:lnTo>
                    <a:pt x="1470" y="8730"/>
                  </a:lnTo>
                  <a:cubicBezTo>
                    <a:pt x="1511" y="8783"/>
                    <a:pt x="1564" y="8823"/>
                    <a:pt x="1618" y="8876"/>
                  </a:cubicBezTo>
                  <a:lnTo>
                    <a:pt x="1939" y="8529"/>
                  </a:lnTo>
                  <a:cubicBezTo>
                    <a:pt x="1898" y="8475"/>
                    <a:pt x="1845" y="8422"/>
                    <a:pt x="1791" y="8368"/>
                  </a:cubicBezTo>
                  <a:close/>
                  <a:moveTo>
                    <a:pt x="8287" y="8555"/>
                  </a:moveTo>
                  <a:cubicBezTo>
                    <a:pt x="8234" y="8596"/>
                    <a:pt x="8180" y="8649"/>
                    <a:pt x="8127" y="8689"/>
                  </a:cubicBezTo>
                  <a:lnTo>
                    <a:pt x="8435" y="9063"/>
                  </a:lnTo>
                  <a:cubicBezTo>
                    <a:pt x="8488" y="9024"/>
                    <a:pt x="8528" y="8983"/>
                    <a:pt x="8581" y="8943"/>
                  </a:cubicBezTo>
                  <a:lnTo>
                    <a:pt x="8581" y="8929"/>
                  </a:lnTo>
                  <a:cubicBezTo>
                    <a:pt x="8595" y="8929"/>
                    <a:pt x="8608" y="8917"/>
                    <a:pt x="8622" y="8903"/>
                  </a:cubicBezTo>
                  <a:lnTo>
                    <a:pt x="8287" y="8555"/>
                  </a:lnTo>
                  <a:close/>
                  <a:moveTo>
                    <a:pt x="2112" y="8676"/>
                  </a:moveTo>
                  <a:lnTo>
                    <a:pt x="1791" y="9036"/>
                  </a:lnTo>
                  <a:cubicBezTo>
                    <a:pt x="1805" y="9036"/>
                    <a:pt x="1805" y="9050"/>
                    <a:pt x="1805" y="9050"/>
                  </a:cubicBezTo>
                  <a:lnTo>
                    <a:pt x="1818" y="9050"/>
                  </a:lnTo>
                  <a:cubicBezTo>
                    <a:pt x="1871" y="9104"/>
                    <a:pt x="1925" y="9143"/>
                    <a:pt x="1978" y="9184"/>
                  </a:cubicBezTo>
                  <a:lnTo>
                    <a:pt x="2272" y="8810"/>
                  </a:lnTo>
                  <a:cubicBezTo>
                    <a:pt x="2219" y="8769"/>
                    <a:pt x="2165" y="8716"/>
                    <a:pt x="2112" y="8676"/>
                  </a:cubicBezTo>
                  <a:close/>
                  <a:moveTo>
                    <a:pt x="7954" y="8836"/>
                  </a:moveTo>
                  <a:cubicBezTo>
                    <a:pt x="7900" y="8876"/>
                    <a:pt x="7833" y="8917"/>
                    <a:pt x="7779" y="8956"/>
                  </a:cubicBezTo>
                  <a:lnTo>
                    <a:pt x="8047" y="9357"/>
                  </a:lnTo>
                  <a:cubicBezTo>
                    <a:pt x="8114" y="9304"/>
                    <a:pt x="8180" y="9264"/>
                    <a:pt x="8248" y="9211"/>
                  </a:cubicBezTo>
                  <a:lnTo>
                    <a:pt x="7954" y="8836"/>
                  </a:lnTo>
                  <a:close/>
                  <a:moveTo>
                    <a:pt x="2447" y="8943"/>
                  </a:moveTo>
                  <a:lnTo>
                    <a:pt x="2179" y="9330"/>
                  </a:lnTo>
                  <a:cubicBezTo>
                    <a:pt x="2219" y="9371"/>
                    <a:pt x="2272" y="9398"/>
                    <a:pt x="2326" y="9437"/>
                  </a:cubicBezTo>
                  <a:lnTo>
                    <a:pt x="2340" y="9437"/>
                  </a:lnTo>
                  <a:cubicBezTo>
                    <a:pt x="2353" y="9451"/>
                    <a:pt x="2366" y="9451"/>
                    <a:pt x="2366" y="9464"/>
                  </a:cubicBezTo>
                  <a:lnTo>
                    <a:pt x="2379" y="9464"/>
                  </a:lnTo>
                  <a:lnTo>
                    <a:pt x="2634" y="9063"/>
                  </a:lnTo>
                  <a:cubicBezTo>
                    <a:pt x="2566" y="9024"/>
                    <a:pt x="2513" y="8983"/>
                    <a:pt x="2447" y="8943"/>
                  </a:cubicBezTo>
                  <a:close/>
                  <a:moveTo>
                    <a:pt x="7592" y="9077"/>
                  </a:moveTo>
                  <a:cubicBezTo>
                    <a:pt x="7539" y="9117"/>
                    <a:pt x="7472" y="9157"/>
                    <a:pt x="7405" y="9184"/>
                  </a:cubicBezTo>
                  <a:lnTo>
                    <a:pt x="7646" y="9612"/>
                  </a:lnTo>
                  <a:lnTo>
                    <a:pt x="7767" y="9532"/>
                  </a:lnTo>
                  <a:lnTo>
                    <a:pt x="7779" y="9532"/>
                  </a:lnTo>
                  <a:cubicBezTo>
                    <a:pt x="7806" y="9518"/>
                    <a:pt x="7833" y="9505"/>
                    <a:pt x="7847" y="9491"/>
                  </a:cubicBezTo>
                  <a:lnTo>
                    <a:pt x="7592" y="9077"/>
                  </a:lnTo>
                  <a:close/>
                  <a:moveTo>
                    <a:pt x="2821" y="9170"/>
                  </a:moveTo>
                  <a:lnTo>
                    <a:pt x="2580" y="9585"/>
                  </a:lnTo>
                  <a:cubicBezTo>
                    <a:pt x="2634" y="9625"/>
                    <a:pt x="2687" y="9651"/>
                    <a:pt x="2741" y="9678"/>
                  </a:cubicBezTo>
                  <a:lnTo>
                    <a:pt x="2754" y="9678"/>
                  </a:lnTo>
                  <a:lnTo>
                    <a:pt x="2754" y="9692"/>
                  </a:lnTo>
                  <a:cubicBezTo>
                    <a:pt x="2767" y="9692"/>
                    <a:pt x="2780" y="9692"/>
                    <a:pt x="2794" y="9705"/>
                  </a:cubicBezTo>
                  <a:lnTo>
                    <a:pt x="3008" y="9277"/>
                  </a:lnTo>
                  <a:cubicBezTo>
                    <a:pt x="2955" y="9237"/>
                    <a:pt x="2887" y="9211"/>
                    <a:pt x="2821" y="9170"/>
                  </a:cubicBezTo>
                  <a:close/>
                  <a:moveTo>
                    <a:pt x="7218" y="9291"/>
                  </a:moveTo>
                  <a:cubicBezTo>
                    <a:pt x="7152" y="9318"/>
                    <a:pt x="7084" y="9357"/>
                    <a:pt x="7018" y="9384"/>
                  </a:cubicBezTo>
                  <a:lnTo>
                    <a:pt x="7218" y="9826"/>
                  </a:lnTo>
                  <a:cubicBezTo>
                    <a:pt x="7218" y="9826"/>
                    <a:pt x="7232" y="9812"/>
                    <a:pt x="7245" y="9812"/>
                  </a:cubicBezTo>
                  <a:cubicBezTo>
                    <a:pt x="7312" y="9785"/>
                    <a:pt x="7366" y="9758"/>
                    <a:pt x="7432" y="9719"/>
                  </a:cubicBezTo>
                  <a:lnTo>
                    <a:pt x="7218" y="9291"/>
                  </a:lnTo>
                  <a:close/>
                  <a:moveTo>
                    <a:pt x="3208" y="9371"/>
                  </a:moveTo>
                  <a:lnTo>
                    <a:pt x="3008" y="9812"/>
                  </a:lnTo>
                  <a:cubicBezTo>
                    <a:pt x="3021" y="9812"/>
                    <a:pt x="3035" y="9812"/>
                    <a:pt x="3035" y="9826"/>
                  </a:cubicBezTo>
                  <a:lnTo>
                    <a:pt x="3062" y="9826"/>
                  </a:lnTo>
                  <a:lnTo>
                    <a:pt x="3062" y="9838"/>
                  </a:lnTo>
                  <a:lnTo>
                    <a:pt x="3088" y="9838"/>
                  </a:lnTo>
                  <a:lnTo>
                    <a:pt x="3101" y="9852"/>
                  </a:lnTo>
                  <a:lnTo>
                    <a:pt x="3128" y="9852"/>
                  </a:lnTo>
                  <a:lnTo>
                    <a:pt x="3128" y="9865"/>
                  </a:lnTo>
                  <a:lnTo>
                    <a:pt x="3155" y="9865"/>
                  </a:lnTo>
                  <a:lnTo>
                    <a:pt x="3155" y="9879"/>
                  </a:lnTo>
                  <a:lnTo>
                    <a:pt x="3195" y="9879"/>
                  </a:lnTo>
                  <a:lnTo>
                    <a:pt x="3195" y="9892"/>
                  </a:lnTo>
                  <a:cubicBezTo>
                    <a:pt x="3208" y="9892"/>
                    <a:pt x="3222" y="9892"/>
                    <a:pt x="3235" y="9906"/>
                  </a:cubicBezTo>
                  <a:lnTo>
                    <a:pt x="3409" y="9451"/>
                  </a:lnTo>
                  <a:lnTo>
                    <a:pt x="3208" y="9371"/>
                  </a:lnTo>
                  <a:close/>
                  <a:moveTo>
                    <a:pt x="6817" y="9464"/>
                  </a:moveTo>
                  <a:lnTo>
                    <a:pt x="6617" y="9544"/>
                  </a:lnTo>
                  <a:lnTo>
                    <a:pt x="6764" y="9999"/>
                  </a:lnTo>
                  <a:lnTo>
                    <a:pt x="6790" y="9999"/>
                  </a:lnTo>
                  <a:lnTo>
                    <a:pt x="6790" y="9986"/>
                  </a:lnTo>
                  <a:lnTo>
                    <a:pt x="6911" y="9945"/>
                  </a:lnTo>
                  <a:lnTo>
                    <a:pt x="6924" y="9945"/>
                  </a:lnTo>
                  <a:cubicBezTo>
                    <a:pt x="6951" y="9933"/>
                    <a:pt x="6965" y="9933"/>
                    <a:pt x="6991" y="9919"/>
                  </a:cubicBezTo>
                  <a:lnTo>
                    <a:pt x="6817" y="9464"/>
                  </a:lnTo>
                  <a:close/>
                  <a:moveTo>
                    <a:pt x="3609" y="9532"/>
                  </a:moveTo>
                  <a:lnTo>
                    <a:pt x="3463" y="9986"/>
                  </a:lnTo>
                  <a:lnTo>
                    <a:pt x="3475" y="9986"/>
                  </a:lnTo>
                  <a:lnTo>
                    <a:pt x="3475" y="9999"/>
                  </a:lnTo>
                  <a:lnTo>
                    <a:pt x="3502" y="9999"/>
                  </a:lnTo>
                  <a:cubicBezTo>
                    <a:pt x="3516" y="9999"/>
                    <a:pt x="3516" y="9999"/>
                    <a:pt x="3516" y="10013"/>
                  </a:cubicBezTo>
                  <a:cubicBezTo>
                    <a:pt x="3569" y="10026"/>
                    <a:pt x="3636" y="10039"/>
                    <a:pt x="3689" y="10052"/>
                  </a:cubicBezTo>
                  <a:lnTo>
                    <a:pt x="3823" y="9598"/>
                  </a:lnTo>
                  <a:cubicBezTo>
                    <a:pt x="3757" y="9571"/>
                    <a:pt x="3676" y="9558"/>
                    <a:pt x="3609" y="9532"/>
                  </a:cubicBezTo>
                  <a:close/>
                  <a:moveTo>
                    <a:pt x="6403" y="9612"/>
                  </a:moveTo>
                  <a:cubicBezTo>
                    <a:pt x="6336" y="9625"/>
                    <a:pt x="6269" y="9651"/>
                    <a:pt x="6189" y="9665"/>
                  </a:cubicBezTo>
                  <a:lnTo>
                    <a:pt x="6309" y="10132"/>
                  </a:lnTo>
                  <a:cubicBezTo>
                    <a:pt x="6376" y="10120"/>
                    <a:pt x="6457" y="10093"/>
                    <a:pt x="6537" y="10066"/>
                  </a:cubicBezTo>
                  <a:lnTo>
                    <a:pt x="6403" y="9612"/>
                  </a:lnTo>
                  <a:close/>
                  <a:moveTo>
                    <a:pt x="4037" y="9651"/>
                  </a:moveTo>
                  <a:lnTo>
                    <a:pt x="3917" y="10120"/>
                  </a:lnTo>
                  <a:cubicBezTo>
                    <a:pt x="3997" y="10146"/>
                    <a:pt x="4077" y="10159"/>
                    <a:pt x="4158" y="10173"/>
                  </a:cubicBezTo>
                  <a:lnTo>
                    <a:pt x="4251" y="9705"/>
                  </a:lnTo>
                  <a:cubicBezTo>
                    <a:pt x="4170" y="9692"/>
                    <a:pt x="4104" y="9665"/>
                    <a:pt x="4037" y="9651"/>
                  </a:cubicBezTo>
                  <a:close/>
                  <a:moveTo>
                    <a:pt x="5975" y="9705"/>
                  </a:moveTo>
                  <a:cubicBezTo>
                    <a:pt x="5908" y="9719"/>
                    <a:pt x="5842" y="9731"/>
                    <a:pt x="5762" y="9745"/>
                  </a:cubicBezTo>
                  <a:lnTo>
                    <a:pt x="5828" y="10227"/>
                  </a:lnTo>
                  <a:lnTo>
                    <a:pt x="5842" y="10213"/>
                  </a:lnTo>
                  <a:lnTo>
                    <a:pt x="5868" y="10213"/>
                  </a:lnTo>
                  <a:cubicBezTo>
                    <a:pt x="5935" y="10200"/>
                    <a:pt x="6002" y="10200"/>
                    <a:pt x="6068" y="10186"/>
                  </a:cubicBezTo>
                  <a:lnTo>
                    <a:pt x="5975" y="9705"/>
                  </a:lnTo>
                  <a:close/>
                  <a:moveTo>
                    <a:pt x="4464" y="9731"/>
                  </a:moveTo>
                  <a:lnTo>
                    <a:pt x="4398" y="10213"/>
                  </a:lnTo>
                  <a:cubicBezTo>
                    <a:pt x="4438" y="10213"/>
                    <a:pt x="4478" y="10227"/>
                    <a:pt x="4532" y="10227"/>
                  </a:cubicBezTo>
                  <a:lnTo>
                    <a:pt x="4545" y="10227"/>
                  </a:lnTo>
                  <a:lnTo>
                    <a:pt x="4545" y="10239"/>
                  </a:lnTo>
                  <a:lnTo>
                    <a:pt x="4625" y="10239"/>
                  </a:lnTo>
                  <a:lnTo>
                    <a:pt x="4678" y="9758"/>
                  </a:lnTo>
                  <a:cubicBezTo>
                    <a:pt x="4612" y="9758"/>
                    <a:pt x="4532" y="9745"/>
                    <a:pt x="4464" y="9731"/>
                  </a:cubicBezTo>
                  <a:close/>
                  <a:moveTo>
                    <a:pt x="4892" y="9785"/>
                  </a:moveTo>
                  <a:lnTo>
                    <a:pt x="4865" y="10266"/>
                  </a:lnTo>
                  <a:lnTo>
                    <a:pt x="5106" y="10266"/>
                  </a:lnTo>
                  <a:lnTo>
                    <a:pt x="5106" y="9785"/>
                  </a:lnTo>
                  <a:close/>
                  <a:moveTo>
                    <a:pt x="5548" y="9772"/>
                  </a:moveTo>
                  <a:cubicBezTo>
                    <a:pt x="5480" y="9772"/>
                    <a:pt x="5400" y="9772"/>
                    <a:pt x="5334" y="9785"/>
                  </a:cubicBezTo>
                  <a:lnTo>
                    <a:pt x="5347" y="10266"/>
                  </a:lnTo>
                  <a:cubicBezTo>
                    <a:pt x="5427" y="10253"/>
                    <a:pt x="5507" y="10253"/>
                    <a:pt x="5587" y="10253"/>
                  </a:cubicBezTo>
                  <a:lnTo>
                    <a:pt x="5548" y="9772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2"/>
            <p:cNvSpPr/>
            <p:nvPr/>
          </p:nvSpPr>
          <p:spPr>
            <a:xfrm>
              <a:off x="5836796" y="4099500"/>
              <a:ext cx="508487" cy="445428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13" y="0"/>
                  </a:moveTo>
                  <a:cubicBezTo>
                    <a:pt x="4609" y="0"/>
                    <a:pt x="3895" y="161"/>
                    <a:pt x="3223" y="501"/>
                  </a:cubicBezTo>
                  <a:cubicBezTo>
                    <a:pt x="937" y="1650"/>
                    <a:pt x="1" y="4444"/>
                    <a:pt x="1164" y="6743"/>
                  </a:cubicBezTo>
                  <a:cubicBezTo>
                    <a:pt x="1979" y="8371"/>
                    <a:pt x="3625" y="9309"/>
                    <a:pt x="5328" y="9309"/>
                  </a:cubicBezTo>
                  <a:cubicBezTo>
                    <a:pt x="6029" y="9309"/>
                    <a:pt x="6740" y="9150"/>
                    <a:pt x="7406" y="8815"/>
                  </a:cubicBezTo>
                  <a:cubicBezTo>
                    <a:pt x="9705" y="7652"/>
                    <a:pt x="10628" y="4858"/>
                    <a:pt x="9478" y="2559"/>
                  </a:cubicBezTo>
                  <a:cubicBezTo>
                    <a:pt x="8655" y="942"/>
                    <a:pt x="7016" y="0"/>
                    <a:pt x="5313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2"/>
            <p:cNvSpPr/>
            <p:nvPr/>
          </p:nvSpPr>
          <p:spPr>
            <a:xfrm>
              <a:off x="5836796" y="4099500"/>
              <a:ext cx="508487" cy="445428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13" y="0"/>
                  </a:moveTo>
                  <a:cubicBezTo>
                    <a:pt x="4609" y="0"/>
                    <a:pt x="3895" y="161"/>
                    <a:pt x="3223" y="501"/>
                  </a:cubicBezTo>
                  <a:cubicBezTo>
                    <a:pt x="937" y="1650"/>
                    <a:pt x="1" y="4444"/>
                    <a:pt x="1164" y="6743"/>
                  </a:cubicBezTo>
                  <a:cubicBezTo>
                    <a:pt x="1979" y="8371"/>
                    <a:pt x="3625" y="9309"/>
                    <a:pt x="5328" y="9309"/>
                  </a:cubicBezTo>
                  <a:cubicBezTo>
                    <a:pt x="6029" y="9309"/>
                    <a:pt x="6740" y="9150"/>
                    <a:pt x="7406" y="8815"/>
                  </a:cubicBezTo>
                  <a:cubicBezTo>
                    <a:pt x="9705" y="7652"/>
                    <a:pt x="10628" y="4858"/>
                    <a:pt x="9478" y="2559"/>
                  </a:cubicBezTo>
                  <a:cubicBezTo>
                    <a:pt x="8655" y="942"/>
                    <a:pt x="7016" y="0"/>
                    <a:pt x="5313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2"/>
            <p:cNvSpPr/>
            <p:nvPr/>
          </p:nvSpPr>
          <p:spPr>
            <a:xfrm>
              <a:off x="5855407" y="4115480"/>
              <a:ext cx="442558" cy="410885"/>
            </a:xfrm>
            <a:custGeom>
              <a:avLst/>
              <a:gdLst/>
              <a:ahLst/>
              <a:cxnLst/>
              <a:rect l="l" t="t" r="r" b="b"/>
              <a:pathLst>
                <a:path w="9250" h="8588" extrusionOk="0">
                  <a:moveTo>
                    <a:pt x="4928" y="1"/>
                  </a:moveTo>
                  <a:cubicBezTo>
                    <a:pt x="4276" y="1"/>
                    <a:pt x="3615" y="149"/>
                    <a:pt x="2994" y="461"/>
                  </a:cubicBezTo>
                  <a:cubicBezTo>
                    <a:pt x="856" y="1530"/>
                    <a:pt x="0" y="4136"/>
                    <a:pt x="1069" y="6262"/>
                  </a:cubicBezTo>
                  <a:cubicBezTo>
                    <a:pt x="1711" y="7545"/>
                    <a:pt x="2900" y="8360"/>
                    <a:pt x="4224" y="8588"/>
                  </a:cubicBezTo>
                  <a:cubicBezTo>
                    <a:pt x="2967" y="8347"/>
                    <a:pt x="1831" y="7545"/>
                    <a:pt x="1203" y="6316"/>
                  </a:cubicBezTo>
                  <a:cubicBezTo>
                    <a:pt x="147" y="4216"/>
                    <a:pt x="1002" y="1664"/>
                    <a:pt x="3101" y="608"/>
                  </a:cubicBezTo>
                  <a:cubicBezTo>
                    <a:pt x="3715" y="299"/>
                    <a:pt x="4368" y="152"/>
                    <a:pt x="5011" y="152"/>
                  </a:cubicBezTo>
                  <a:cubicBezTo>
                    <a:pt x="6565" y="152"/>
                    <a:pt x="8061" y="1008"/>
                    <a:pt x="8808" y="2493"/>
                  </a:cubicBezTo>
                  <a:cubicBezTo>
                    <a:pt x="9063" y="3001"/>
                    <a:pt x="9209" y="3535"/>
                    <a:pt x="9250" y="4070"/>
                  </a:cubicBezTo>
                  <a:cubicBezTo>
                    <a:pt x="9209" y="3495"/>
                    <a:pt x="9063" y="2920"/>
                    <a:pt x="8795" y="2386"/>
                  </a:cubicBezTo>
                  <a:cubicBezTo>
                    <a:pt x="8038" y="872"/>
                    <a:pt x="6510" y="1"/>
                    <a:pt x="492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5855407" y="4115480"/>
              <a:ext cx="442558" cy="410885"/>
            </a:xfrm>
            <a:custGeom>
              <a:avLst/>
              <a:gdLst/>
              <a:ahLst/>
              <a:cxnLst/>
              <a:rect l="l" t="t" r="r" b="b"/>
              <a:pathLst>
                <a:path w="9250" h="8588" extrusionOk="0">
                  <a:moveTo>
                    <a:pt x="4928" y="1"/>
                  </a:moveTo>
                  <a:cubicBezTo>
                    <a:pt x="4276" y="1"/>
                    <a:pt x="3615" y="149"/>
                    <a:pt x="2994" y="461"/>
                  </a:cubicBezTo>
                  <a:cubicBezTo>
                    <a:pt x="856" y="1530"/>
                    <a:pt x="0" y="4136"/>
                    <a:pt x="1069" y="6262"/>
                  </a:cubicBezTo>
                  <a:cubicBezTo>
                    <a:pt x="1711" y="7545"/>
                    <a:pt x="2900" y="8360"/>
                    <a:pt x="4224" y="8588"/>
                  </a:cubicBezTo>
                  <a:cubicBezTo>
                    <a:pt x="2967" y="8347"/>
                    <a:pt x="1831" y="7545"/>
                    <a:pt x="1203" y="6316"/>
                  </a:cubicBezTo>
                  <a:cubicBezTo>
                    <a:pt x="147" y="4216"/>
                    <a:pt x="1002" y="1664"/>
                    <a:pt x="3101" y="608"/>
                  </a:cubicBezTo>
                  <a:cubicBezTo>
                    <a:pt x="3715" y="299"/>
                    <a:pt x="4368" y="152"/>
                    <a:pt x="5011" y="152"/>
                  </a:cubicBezTo>
                  <a:cubicBezTo>
                    <a:pt x="6565" y="152"/>
                    <a:pt x="8061" y="1008"/>
                    <a:pt x="8808" y="2493"/>
                  </a:cubicBezTo>
                  <a:cubicBezTo>
                    <a:pt x="9063" y="3001"/>
                    <a:pt x="9209" y="3535"/>
                    <a:pt x="9250" y="4070"/>
                  </a:cubicBezTo>
                  <a:cubicBezTo>
                    <a:pt x="9209" y="3495"/>
                    <a:pt x="9063" y="2920"/>
                    <a:pt x="8795" y="2386"/>
                  </a:cubicBezTo>
                  <a:cubicBezTo>
                    <a:pt x="8038" y="872"/>
                    <a:pt x="6510" y="1"/>
                    <a:pt x="492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2"/>
            <p:cNvSpPr/>
            <p:nvPr/>
          </p:nvSpPr>
          <p:spPr>
            <a:xfrm>
              <a:off x="6016546" y="4154760"/>
              <a:ext cx="145207" cy="334526"/>
            </a:xfrm>
            <a:custGeom>
              <a:avLst/>
              <a:gdLst/>
              <a:ahLst/>
              <a:cxnLst/>
              <a:rect l="l" t="t" r="r" b="b"/>
              <a:pathLst>
                <a:path w="3035" h="6992" extrusionOk="0">
                  <a:moveTo>
                    <a:pt x="1457" y="0"/>
                  </a:moveTo>
                  <a:lnTo>
                    <a:pt x="1444" y="535"/>
                  </a:lnTo>
                  <a:cubicBezTo>
                    <a:pt x="1029" y="562"/>
                    <a:pt x="682" y="683"/>
                    <a:pt x="441" y="923"/>
                  </a:cubicBezTo>
                  <a:cubicBezTo>
                    <a:pt x="188" y="1177"/>
                    <a:pt x="67" y="1511"/>
                    <a:pt x="54" y="1925"/>
                  </a:cubicBezTo>
                  <a:cubicBezTo>
                    <a:pt x="54" y="2246"/>
                    <a:pt x="107" y="2513"/>
                    <a:pt x="200" y="2714"/>
                  </a:cubicBezTo>
                  <a:cubicBezTo>
                    <a:pt x="307" y="2928"/>
                    <a:pt x="468" y="3142"/>
                    <a:pt x="696" y="3329"/>
                  </a:cubicBezTo>
                  <a:lnTo>
                    <a:pt x="1430" y="3998"/>
                  </a:lnTo>
                  <a:cubicBezTo>
                    <a:pt x="1537" y="4091"/>
                    <a:pt x="1617" y="4171"/>
                    <a:pt x="1685" y="4238"/>
                  </a:cubicBezTo>
                  <a:cubicBezTo>
                    <a:pt x="1751" y="4304"/>
                    <a:pt x="1804" y="4385"/>
                    <a:pt x="1872" y="4479"/>
                  </a:cubicBezTo>
                  <a:cubicBezTo>
                    <a:pt x="1925" y="4559"/>
                    <a:pt x="1965" y="4652"/>
                    <a:pt x="1992" y="4759"/>
                  </a:cubicBezTo>
                  <a:cubicBezTo>
                    <a:pt x="2018" y="4853"/>
                    <a:pt x="2032" y="4973"/>
                    <a:pt x="2032" y="5094"/>
                  </a:cubicBezTo>
                  <a:cubicBezTo>
                    <a:pt x="2032" y="5254"/>
                    <a:pt x="1992" y="5388"/>
                    <a:pt x="1911" y="5481"/>
                  </a:cubicBezTo>
                  <a:cubicBezTo>
                    <a:pt x="1831" y="5575"/>
                    <a:pt x="1724" y="5628"/>
                    <a:pt x="1564" y="5628"/>
                  </a:cubicBezTo>
                  <a:lnTo>
                    <a:pt x="1551" y="5628"/>
                  </a:lnTo>
                  <a:cubicBezTo>
                    <a:pt x="1136" y="5614"/>
                    <a:pt x="922" y="5227"/>
                    <a:pt x="922" y="4465"/>
                  </a:cubicBezTo>
                  <a:lnTo>
                    <a:pt x="0" y="4639"/>
                  </a:lnTo>
                  <a:cubicBezTo>
                    <a:pt x="27" y="5775"/>
                    <a:pt x="521" y="6377"/>
                    <a:pt x="1471" y="6416"/>
                  </a:cubicBezTo>
                  <a:lnTo>
                    <a:pt x="1457" y="6992"/>
                  </a:lnTo>
                  <a:lnTo>
                    <a:pt x="1751" y="6992"/>
                  </a:lnTo>
                  <a:lnTo>
                    <a:pt x="1765" y="6416"/>
                  </a:lnTo>
                  <a:cubicBezTo>
                    <a:pt x="2139" y="6390"/>
                    <a:pt x="2446" y="6243"/>
                    <a:pt x="2674" y="5989"/>
                  </a:cubicBezTo>
                  <a:cubicBezTo>
                    <a:pt x="2914" y="5735"/>
                    <a:pt x="3021" y="5427"/>
                    <a:pt x="3034" y="5040"/>
                  </a:cubicBezTo>
                  <a:cubicBezTo>
                    <a:pt x="3034" y="4853"/>
                    <a:pt x="3021" y="4679"/>
                    <a:pt x="2981" y="4518"/>
                  </a:cubicBezTo>
                  <a:cubicBezTo>
                    <a:pt x="2941" y="4358"/>
                    <a:pt x="2874" y="4197"/>
                    <a:pt x="2794" y="4064"/>
                  </a:cubicBezTo>
                  <a:cubicBezTo>
                    <a:pt x="2713" y="3930"/>
                    <a:pt x="2620" y="3796"/>
                    <a:pt x="2526" y="3690"/>
                  </a:cubicBezTo>
                  <a:cubicBezTo>
                    <a:pt x="2433" y="3583"/>
                    <a:pt x="2326" y="3476"/>
                    <a:pt x="2205" y="3356"/>
                  </a:cubicBezTo>
                  <a:lnTo>
                    <a:pt x="1471" y="2700"/>
                  </a:lnTo>
                  <a:cubicBezTo>
                    <a:pt x="1323" y="2554"/>
                    <a:pt x="1203" y="2420"/>
                    <a:pt x="1136" y="2299"/>
                  </a:cubicBezTo>
                  <a:cubicBezTo>
                    <a:pt x="1070" y="2180"/>
                    <a:pt x="1029" y="2032"/>
                    <a:pt x="1043" y="1845"/>
                  </a:cubicBezTo>
                  <a:cubicBezTo>
                    <a:pt x="1043" y="1685"/>
                    <a:pt x="1083" y="1565"/>
                    <a:pt x="1163" y="1471"/>
                  </a:cubicBezTo>
                  <a:cubicBezTo>
                    <a:pt x="1243" y="1378"/>
                    <a:pt x="1364" y="1324"/>
                    <a:pt x="1524" y="1324"/>
                  </a:cubicBezTo>
                  <a:lnTo>
                    <a:pt x="1564" y="1324"/>
                  </a:lnTo>
                  <a:cubicBezTo>
                    <a:pt x="1644" y="1324"/>
                    <a:pt x="1711" y="1337"/>
                    <a:pt x="1765" y="1364"/>
                  </a:cubicBezTo>
                  <a:cubicBezTo>
                    <a:pt x="1831" y="1404"/>
                    <a:pt x="1885" y="1444"/>
                    <a:pt x="1925" y="1497"/>
                  </a:cubicBezTo>
                  <a:cubicBezTo>
                    <a:pt x="1965" y="1551"/>
                    <a:pt x="1992" y="1631"/>
                    <a:pt x="2018" y="1711"/>
                  </a:cubicBezTo>
                  <a:cubicBezTo>
                    <a:pt x="2032" y="1805"/>
                    <a:pt x="2059" y="1886"/>
                    <a:pt x="2059" y="1979"/>
                  </a:cubicBezTo>
                  <a:cubicBezTo>
                    <a:pt x="2072" y="2059"/>
                    <a:pt x="2072" y="2166"/>
                    <a:pt x="2086" y="2273"/>
                  </a:cubicBezTo>
                  <a:lnTo>
                    <a:pt x="2981" y="2112"/>
                  </a:lnTo>
                  <a:cubicBezTo>
                    <a:pt x="2968" y="1898"/>
                    <a:pt x="2941" y="1711"/>
                    <a:pt x="2900" y="1538"/>
                  </a:cubicBezTo>
                  <a:cubicBezTo>
                    <a:pt x="2861" y="1378"/>
                    <a:pt x="2794" y="1217"/>
                    <a:pt x="2700" y="1070"/>
                  </a:cubicBezTo>
                  <a:cubicBezTo>
                    <a:pt x="2606" y="923"/>
                    <a:pt x="2487" y="802"/>
                    <a:pt x="2326" y="709"/>
                  </a:cubicBezTo>
                  <a:cubicBezTo>
                    <a:pt x="2166" y="615"/>
                    <a:pt x="1979" y="562"/>
                    <a:pt x="1751" y="549"/>
                  </a:cubicBezTo>
                  <a:lnTo>
                    <a:pt x="1765" y="14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2"/>
            <p:cNvSpPr/>
            <p:nvPr/>
          </p:nvSpPr>
          <p:spPr>
            <a:xfrm>
              <a:off x="5545856" y="981598"/>
              <a:ext cx="560876" cy="491359"/>
            </a:xfrm>
            <a:custGeom>
              <a:avLst/>
              <a:gdLst/>
              <a:ahLst/>
              <a:cxnLst/>
              <a:rect l="l" t="t" r="r" b="b"/>
              <a:pathLst>
                <a:path w="11723" h="10270" extrusionOk="0">
                  <a:moveTo>
                    <a:pt x="5854" y="0"/>
                  </a:moveTo>
                  <a:cubicBezTo>
                    <a:pt x="5079" y="0"/>
                    <a:pt x="4294" y="176"/>
                    <a:pt x="3556" y="547"/>
                  </a:cubicBezTo>
                  <a:cubicBezTo>
                    <a:pt x="1017" y="1817"/>
                    <a:pt x="1" y="4905"/>
                    <a:pt x="1270" y="7445"/>
                  </a:cubicBezTo>
                  <a:cubicBezTo>
                    <a:pt x="2178" y="9232"/>
                    <a:pt x="3989" y="10270"/>
                    <a:pt x="5866" y="10270"/>
                  </a:cubicBezTo>
                  <a:cubicBezTo>
                    <a:pt x="6641" y="10270"/>
                    <a:pt x="7428" y="10092"/>
                    <a:pt x="8167" y="9717"/>
                  </a:cubicBezTo>
                  <a:cubicBezTo>
                    <a:pt x="10707" y="8447"/>
                    <a:pt x="11723" y="5359"/>
                    <a:pt x="10453" y="2833"/>
                  </a:cubicBezTo>
                  <a:cubicBezTo>
                    <a:pt x="9545" y="1035"/>
                    <a:pt x="7732" y="0"/>
                    <a:pt x="585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5580399" y="981502"/>
              <a:ext cx="491789" cy="491215"/>
            </a:xfrm>
            <a:custGeom>
              <a:avLst/>
              <a:gdLst/>
              <a:ahLst/>
              <a:cxnLst/>
              <a:rect l="l" t="t" r="r" b="b"/>
              <a:pathLst>
                <a:path w="10279" h="10267" extrusionOk="0">
                  <a:moveTo>
                    <a:pt x="4932" y="1"/>
                  </a:moveTo>
                  <a:lnTo>
                    <a:pt x="4946" y="482"/>
                  </a:lnTo>
                  <a:lnTo>
                    <a:pt x="5160" y="482"/>
                  </a:lnTo>
                  <a:lnTo>
                    <a:pt x="5173" y="1"/>
                  </a:lnTo>
                  <a:close/>
                  <a:moveTo>
                    <a:pt x="5413" y="1"/>
                  </a:moveTo>
                  <a:lnTo>
                    <a:pt x="5387" y="482"/>
                  </a:lnTo>
                  <a:cubicBezTo>
                    <a:pt x="5454" y="496"/>
                    <a:pt x="5534" y="496"/>
                    <a:pt x="5601" y="509"/>
                  </a:cubicBezTo>
                  <a:lnTo>
                    <a:pt x="5641" y="28"/>
                  </a:lnTo>
                  <a:cubicBezTo>
                    <a:pt x="5601" y="15"/>
                    <a:pt x="5561" y="15"/>
                    <a:pt x="5508" y="15"/>
                  </a:cubicBezTo>
                  <a:lnTo>
                    <a:pt x="5454" y="15"/>
                  </a:lnTo>
                  <a:cubicBezTo>
                    <a:pt x="5440" y="15"/>
                    <a:pt x="5427" y="15"/>
                    <a:pt x="5413" y="1"/>
                  </a:cubicBezTo>
                  <a:close/>
                  <a:moveTo>
                    <a:pt x="4692" y="15"/>
                  </a:moveTo>
                  <a:cubicBezTo>
                    <a:pt x="4638" y="28"/>
                    <a:pt x="4585" y="28"/>
                    <a:pt x="4531" y="42"/>
                  </a:cubicBezTo>
                  <a:lnTo>
                    <a:pt x="4451" y="42"/>
                  </a:lnTo>
                  <a:lnTo>
                    <a:pt x="4518" y="523"/>
                  </a:lnTo>
                  <a:cubicBezTo>
                    <a:pt x="4585" y="509"/>
                    <a:pt x="4652" y="509"/>
                    <a:pt x="4732" y="496"/>
                  </a:cubicBezTo>
                  <a:lnTo>
                    <a:pt x="4692" y="15"/>
                  </a:lnTo>
                  <a:close/>
                  <a:moveTo>
                    <a:pt x="5882" y="54"/>
                  </a:moveTo>
                  <a:lnTo>
                    <a:pt x="5814" y="536"/>
                  </a:lnTo>
                  <a:cubicBezTo>
                    <a:pt x="5882" y="536"/>
                    <a:pt x="5962" y="549"/>
                    <a:pt x="6028" y="562"/>
                  </a:cubicBezTo>
                  <a:lnTo>
                    <a:pt x="6122" y="95"/>
                  </a:lnTo>
                  <a:cubicBezTo>
                    <a:pt x="6096" y="95"/>
                    <a:pt x="6082" y="81"/>
                    <a:pt x="6055" y="81"/>
                  </a:cubicBezTo>
                  <a:lnTo>
                    <a:pt x="6015" y="81"/>
                  </a:lnTo>
                  <a:cubicBezTo>
                    <a:pt x="5975" y="68"/>
                    <a:pt x="5935" y="68"/>
                    <a:pt x="5895" y="54"/>
                  </a:cubicBezTo>
                  <a:close/>
                  <a:moveTo>
                    <a:pt x="4210" y="81"/>
                  </a:moveTo>
                  <a:cubicBezTo>
                    <a:pt x="4130" y="95"/>
                    <a:pt x="4050" y="122"/>
                    <a:pt x="3970" y="135"/>
                  </a:cubicBezTo>
                  <a:lnTo>
                    <a:pt x="4077" y="603"/>
                  </a:lnTo>
                  <a:cubicBezTo>
                    <a:pt x="4157" y="589"/>
                    <a:pt x="4224" y="576"/>
                    <a:pt x="4291" y="562"/>
                  </a:cubicBezTo>
                  <a:lnTo>
                    <a:pt x="4210" y="81"/>
                  </a:lnTo>
                  <a:close/>
                  <a:moveTo>
                    <a:pt x="6363" y="149"/>
                  </a:moveTo>
                  <a:lnTo>
                    <a:pt x="6242" y="616"/>
                  </a:lnTo>
                  <a:cubicBezTo>
                    <a:pt x="6310" y="630"/>
                    <a:pt x="6390" y="656"/>
                    <a:pt x="6456" y="669"/>
                  </a:cubicBezTo>
                  <a:lnTo>
                    <a:pt x="6590" y="215"/>
                  </a:lnTo>
                  <a:cubicBezTo>
                    <a:pt x="6509" y="188"/>
                    <a:pt x="6443" y="161"/>
                    <a:pt x="6363" y="149"/>
                  </a:cubicBezTo>
                  <a:close/>
                  <a:moveTo>
                    <a:pt x="3743" y="188"/>
                  </a:moveTo>
                  <a:cubicBezTo>
                    <a:pt x="3716" y="202"/>
                    <a:pt x="3676" y="215"/>
                    <a:pt x="3649" y="215"/>
                  </a:cubicBezTo>
                  <a:cubicBezTo>
                    <a:pt x="3649" y="229"/>
                    <a:pt x="3636" y="229"/>
                    <a:pt x="3636" y="229"/>
                  </a:cubicBezTo>
                  <a:lnTo>
                    <a:pt x="3622" y="229"/>
                  </a:lnTo>
                  <a:cubicBezTo>
                    <a:pt x="3583" y="242"/>
                    <a:pt x="3542" y="255"/>
                    <a:pt x="3515" y="268"/>
                  </a:cubicBezTo>
                  <a:lnTo>
                    <a:pt x="3663" y="723"/>
                  </a:lnTo>
                  <a:cubicBezTo>
                    <a:pt x="3729" y="696"/>
                    <a:pt x="3797" y="683"/>
                    <a:pt x="3877" y="656"/>
                  </a:cubicBezTo>
                  <a:lnTo>
                    <a:pt x="3743" y="188"/>
                  </a:lnTo>
                  <a:close/>
                  <a:moveTo>
                    <a:pt x="6817" y="282"/>
                  </a:moveTo>
                  <a:lnTo>
                    <a:pt x="6657" y="737"/>
                  </a:lnTo>
                  <a:cubicBezTo>
                    <a:pt x="6737" y="763"/>
                    <a:pt x="6804" y="790"/>
                    <a:pt x="6871" y="817"/>
                  </a:cubicBezTo>
                  <a:lnTo>
                    <a:pt x="7044" y="362"/>
                  </a:lnTo>
                  <a:lnTo>
                    <a:pt x="7017" y="362"/>
                  </a:lnTo>
                  <a:lnTo>
                    <a:pt x="6817" y="282"/>
                  </a:lnTo>
                  <a:close/>
                  <a:moveTo>
                    <a:pt x="3289" y="348"/>
                  </a:moveTo>
                  <a:cubicBezTo>
                    <a:pt x="3248" y="362"/>
                    <a:pt x="3221" y="375"/>
                    <a:pt x="3195" y="389"/>
                  </a:cubicBezTo>
                  <a:lnTo>
                    <a:pt x="3168" y="389"/>
                  </a:lnTo>
                  <a:lnTo>
                    <a:pt x="3168" y="402"/>
                  </a:lnTo>
                  <a:lnTo>
                    <a:pt x="3141" y="402"/>
                  </a:lnTo>
                  <a:lnTo>
                    <a:pt x="3128" y="416"/>
                  </a:lnTo>
                  <a:lnTo>
                    <a:pt x="3114" y="416"/>
                  </a:lnTo>
                  <a:cubicBezTo>
                    <a:pt x="3102" y="429"/>
                    <a:pt x="3075" y="429"/>
                    <a:pt x="3061" y="443"/>
                  </a:cubicBezTo>
                  <a:lnTo>
                    <a:pt x="3262" y="883"/>
                  </a:lnTo>
                  <a:cubicBezTo>
                    <a:pt x="3328" y="856"/>
                    <a:pt x="3396" y="817"/>
                    <a:pt x="3462" y="790"/>
                  </a:cubicBezTo>
                  <a:lnTo>
                    <a:pt x="3289" y="348"/>
                  </a:lnTo>
                  <a:close/>
                  <a:moveTo>
                    <a:pt x="7272" y="469"/>
                  </a:moveTo>
                  <a:lnTo>
                    <a:pt x="7071" y="897"/>
                  </a:lnTo>
                  <a:cubicBezTo>
                    <a:pt x="7138" y="937"/>
                    <a:pt x="7205" y="963"/>
                    <a:pt x="7258" y="990"/>
                  </a:cubicBezTo>
                  <a:lnTo>
                    <a:pt x="7486" y="562"/>
                  </a:lnTo>
                  <a:cubicBezTo>
                    <a:pt x="7445" y="549"/>
                    <a:pt x="7406" y="523"/>
                    <a:pt x="7365" y="509"/>
                  </a:cubicBezTo>
                  <a:lnTo>
                    <a:pt x="7352" y="509"/>
                  </a:lnTo>
                  <a:lnTo>
                    <a:pt x="7352" y="496"/>
                  </a:lnTo>
                  <a:lnTo>
                    <a:pt x="7325" y="496"/>
                  </a:lnTo>
                  <a:lnTo>
                    <a:pt x="7325" y="482"/>
                  </a:lnTo>
                  <a:lnTo>
                    <a:pt x="7311" y="482"/>
                  </a:lnTo>
                  <a:cubicBezTo>
                    <a:pt x="7299" y="482"/>
                    <a:pt x="7285" y="469"/>
                    <a:pt x="7272" y="469"/>
                  </a:cubicBezTo>
                  <a:close/>
                  <a:moveTo>
                    <a:pt x="2820" y="549"/>
                  </a:moveTo>
                  <a:lnTo>
                    <a:pt x="2820" y="562"/>
                  </a:lnTo>
                  <a:lnTo>
                    <a:pt x="2794" y="562"/>
                  </a:lnTo>
                  <a:lnTo>
                    <a:pt x="2794" y="576"/>
                  </a:lnTo>
                  <a:lnTo>
                    <a:pt x="2767" y="576"/>
                  </a:lnTo>
                  <a:lnTo>
                    <a:pt x="2767" y="589"/>
                  </a:lnTo>
                  <a:lnTo>
                    <a:pt x="2740" y="589"/>
                  </a:lnTo>
                  <a:lnTo>
                    <a:pt x="2740" y="603"/>
                  </a:lnTo>
                  <a:lnTo>
                    <a:pt x="2713" y="603"/>
                  </a:lnTo>
                  <a:lnTo>
                    <a:pt x="2713" y="616"/>
                  </a:lnTo>
                  <a:lnTo>
                    <a:pt x="2687" y="616"/>
                  </a:lnTo>
                  <a:cubicBezTo>
                    <a:pt x="2674" y="630"/>
                    <a:pt x="2647" y="643"/>
                    <a:pt x="2620" y="656"/>
                  </a:cubicBezTo>
                  <a:lnTo>
                    <a:pt x="2861" y="1084"/>
                  </a:lnTo>
                  <a:cubicBezTo>
                    <a:pt x="2914" y="1044"/>
                    <a:pt x="2981" y="1017"/>
                    <a:pt x="3048" y="977"/>
                  </a:cubicBezTo>
                  <a:lnTo>
                    <a:pt x="3061" y="977"/>
                  </a:lnTo>
                  <a:lnTo>
                    <a:pt x="2847" y="549"/>
                  </a:lnTo>
                  <a:close/>
                  <a:moveTo>
                    <a:pt x="7700" y="683"/>
                  </a:moveTo>
                  <a:lnTo>
                    <a:pt x="7459" y="1097"/>
                  </a:lnTo>
                  <a:cubicBezTo>
                    <a:pt x="7512" y="1138"/>
                    <a:pt x="7579" y="1177"/>
                    <a:pt x="7646" y="1218"/>
                  </a:cubicBezTo>
                  <a:lnTo>
                    <a:pt x="7900" y="803"/>
                  </a:lnTo>
                  <a:cubicBezTo>
                    <a:pt x="7887" y="790"/>
                    <a:pt x="7860" y="776"/>
                    <a:pt x="7833" y="763"/>
                  </a:cubicBezTo>
                  <a:lnTo>
                    <a:pt x="7819" y="763"/>
                  </a:lnTo>
                  <a:lnTo>
                    <a:pt x="7819" y="749"/>
                  </a:lnTo>
                  <a:lnTo>
                    <a:pt x="7793" y="749"/>
                  </a:lnTo>
                  <a:lnTo>
                    <a:pt x="7793" y="737"/>
                  </a:lnTo>
                  <a:lnTo>
                    <a:pt x="7780" y="737"/>
                  </a:lnTo>
                  <a:lnTo>
                    <a:pt x="7780" y="723"/>
                  </a:lnTo>
                  <a:lnTo>
                    <a:pt x="7753" y="723"/>
                  </a:lnTo>
                  <a:cubicBezTo>
                    <a:pt x="7739" y="710"/>
                    <a:pt x="7712" y="696"/>
                    <a:pt x="7700" y="683"/>
                  </a:cubicBezTo>
                  <a:close/>
                  <a:moveTo>
                    <a:pt x="2406" y="790"/>
                  </a:moveTo>
                  <a:cubicBezTo>
                    <a:pt x="2353" y="817"/>
                    <a:pt x="2300" y="856"/>
                    <a:pt x="2246" y="897"/>
                  </a:cubicBezTo>
                  <a:lnTo>
                    <a:pt x="2232" y="897"/>
                  </a:lnTo>
                  <a:lnTo>
                    <a:pt x="2232" y="910"/>
                  </a:lnTo>
                  <a:cubicBezTo>
                    <a:pt x="2219" y="910"/>
                    <a:pt x="2219" y="910"/>
                    <a:pt x="2205" y="924"/>
                  </a:cubicBezTo>
                  <a:lnTo>
                    <a:pt x="2487" y="1311"/>
                  </a:lnTo>
                  <a:cubicBezTo>
                    <a:pt x="2540" y="1271"/>
                    <a:pt x="2606" y="1231"/>
                    <a:pt x="2674" y="1191"/>
                  </a:cubicBezTo>
                  <a:lnTo>
                    <a:pt x="2406" y="790"/>
                  </a:lnTo>
                  <a:close/>
                  <a:moveTo>
                    <a:pt x="8101" y="937"/>
                  </a:moveTo>
                  <a:lnTo>
                    <a:pt x="7819" y="1338"/>
                  </a:lnTo>
                  <a:cubicBezTo>
                    <a:pt x="7887" y="1378"/>
                    <a:pt x="7940" y="1418"/>
                    <a:pt x="7994" y="1458"/>
                  </a:cubicBezTo>
                  <a:lnTo>
                    <a:pt x="8301" y="1084"/>
                  </a:lnTo>
                  <a:cubicBezTo>
                    <a:pt x="8288" y="1070"/>
                    <a:pt x="8274" y="1070"/>
                    <a:pt x="8274" y="1057"/>
                  </a:cubicBezTo>
                  <a:lnTo>
                    <a:pt x="8261" y="1057"/>
                  </a:lnTo>
                  <a:cubicBezTo>
                    <a:pt x="8208" y="1017"/>
                    <a:pt x="8154" y="977"/>
                    <a:pt x="8113" y="950"/>
                  </a:cubicBezTo>
                  <a:lnTo>
                    <a:pt x="8101" y="950"/>
                  </a:lnTo>
                  <a:lnTo>
                    <a:pt x="8101" y="937"/>
                  </a:lnTo>
                  <a:close/>
                  <a:moveTo>
                    <a:pt x="2018" y="1057"/>
                  </a:moveTo>
                  <a:cubicBezTo>
                    <a:pt x="2005" y="1070"/>
                    <a:pt x="2005" y="1070"/>
                    <a:pt x="1992" y="1070"/>
                  </a:cubicBezTo>
                  <a:lnTo>
                    <a:pt x="1992" y="1084"/>
                  </a:lnTo>
                  <a:lnTo>
                    <a:pt x="1979" y="1084"/>
                  </a:lnTo>
                  <a:cubicBezTo>
                    <a:pt x="1925" y="1124"/>
                    <a:pt x="1885" y="1164"/>
                    <a:pt x="1831" y="1204"/>
                  </a:cubicBezTo>
                  <a:lnTo>
                    <a:pt x="2139" y="1578"/>
                  </a:lnTo>
                  <a:cubicBezTo>
                    <a:pt x="2193" y="1525"/>
                    <a:pt x="2246" y="1485"/>
                    <a:pt x="2312" y="1445"/>
                  </a:cubicBezTo>
                  <a:lnTo>
                    <a:pt x="2018" y="1057"/>
                  </a:lnTo>
                  <a:close/>
                  <a:moveTo>
                    <a:pt x="8475" y="1231"/>
                  </a:moveTo>
                  <a:lnTo>
                    <a:pt x="8167" y="1605"/>
                  </a:lnTo>
                  <a:cubicBezTo>
                    <a:pt x="8220" y="1646"/>
                    <a:pt x="8274" y="1699"/>
                    <a:pt x="8327" y="1752"/>
                  </a:cubicBezTo>
                  <a:lnTo>
                    <a:pt x="8662" y="1391"/>
                  </a:lnTo>
                  <a:cubicBezTo>
                    <a:pt x="8648" y="1391"/>
                    <a:pt x="8635" y="1378"/>
                    <a:pt x="8635" y="1364"/>
                  </a:cubicBezTo>
                  <a:lnTo>
                    <a:pt x="8621" y="1364"/>
                  </a:lnTo>
                  <a:lnTo>
                    <a:pt x="8609" y="1351"/>
                  </a:lnTo>
                  <a:lnTo>
                    <a:pt x="8609" y="1338"/>
                  </a:lnTo>
                  <a:lnTo>
                    <a:pt x="8595" y="1338"/>
                  </a:lnTo>
                  <a:cubicBezTo>
                    <a:pt x="8555" y="1298"/>
                    <a:pt x="8514" y="1271"/>
                    <a:pt x="8475" y="1231"/>
                  </a:cubicBezTo>
                  <a:close/>
                  <a:moveTo>
                    <a:pt x="1644" y="1364"/>
                  </a:moveTo>
                  <a:cubicBezTo>
                    <a:pt x="1617" y="1405"/>
                    <a:pt x="1578" y="1432"/>
                    <a:pt x="1551" y="1471"/>
                  </a:cubicBezTo>
                  <a:lnTo>
                    <a:pt x="1537" y="1471"/>
                  </a:lnTo>
                  <a:lnTo>
                    <a:pt x="1471" y="1539"/>
                  </a:lnTo>
                  <a:lnTo>
                    <a:pt x="1818" y="1872"/>
                  </a:lnTo>
                  <a:cubicBezTo>
                    <a:pt x="1872" y="1819"/>
                    <a:pt x="1925" y="1765"/>
                    <a:pt x="1979" y="1726"/>
                  </a:cubicBezTo>
                  <a:lnTo>
                    <a:pt x="1644" y="1364"/>
                  </a:lnTo>
                  <a:close/>
                  <a:moveTo>
                    <a:pt x="8835" y="1565"/>
                  </a:moveTo>
                  <a:lnTo>
                    <a:pt x="8488" y="1899"/>
                  </a:lnTo>
                  <a:cubicBezTo>
                    <a:pt x="8541" y="1952"/>
                    <a:pt x="8582" y="2006"/>
                    <a:pt x="8635" y="2059"/>
                  </a:cubicBezTo>
                  <a:lnTo>
                    <a:pt x="8996" y="1739"/>
                  </a:lnTo>
                  <a:lnTo>
                    <a:pt x="8942" y="1685"/>
                  </a:lnTo>
                  <a:lnTo>
                    <a:pt x="8929" y="1672"/>
                  </a:lnTo>
                  <a:lnTo>
                    <a:pt x="8929" y="1658"/>
                  </a:lnTo>
                  <a:lnTo>
                    <a:pt x="8915" y="1658"/>
                  </a:lnTo>
                  <a:lnTo>
                    <a:pt x="8915" y="1646"/>
                  </a:lnTo>
                  <a:lnTo>
                    <a:pt x="8903" y="1646"/>
                  </a:lnTo>
                  <a:lnTo>
                    <a:pt x="8903" y="1632"/>
                  </a:lnTo>
                  <a:lnTo>
                    <a:pt x="8889" y="1632"/>
                  </a:lnTo>
                  <a:cubicBezTo>
                    <a:pt x="8889" y="1619"/>
                    <a:pt x="8889" y="1619"/>
                    <a:pt x="8876" y="1619"/>
                  </a:cubicBezTo>
                  <a:lnTo>
                    <a:pt x="8876" y="1605"/>
                  </a:lnTo>
                  <a:lnTo>
                    <a:pt x="8862" y="1605"/>
                  </a:lnTo>
                  <a:lnTo>
                    <a:pt x="8862" y="1592"/>
                  </a:lnTo>
                  <a:cubicBezTo>
                    <a:pt x="8849" y="1592"/>
                    <a:pt x="8835" y="1578"/>
                    <a:pt x="8835" y="1565"/>
                  </a:cubicBezTo>
                  <a:close/>
                  <a:moveTo>
                    <a:pt x="1310" y="1712"/>
                  </a:moveTo>
                  <a:cubicBezTo>
                    <a:pt x="1257" y="1765"/>
                    <a:pt x="1204" y="1833"/>
                    <a:pt x="1150" y="1899"/>
                  </a:cubicBezTo>
                  <a:lnTo>
                    <a:pt x="1524" y="2193"/>
                  </a:lnTo>
                  <a:cubicBezTo>
                    <a:pt x="1578" y="2140"/>
                    <a:pt x="1617" y="2086"/>
                    <a:pt x="1671" y="2033"/>
                  </a:cubicBezTo>
                  <a:lnTo>
                    <a:pt x="1310" y="1712"/>
                  </a:lnTo>
                  <a:close/>
                  <a:moveTo>
                    <a:pt x="9143" y="1926"/>
                  </a:moveTo>
                  <a:lnTo>
                    <a:pt x="8769" y="2234"/>
                  </a:lnTo>
                  <a:cubicBezTo>
                    <a:pt x="8822" y="2287"/>
                    <a:pt x="8862" y="2341"/>
                    <a:pt x="8903" y="2407"/>
                  </a:cubicBezTo>
                  <a:lnTo>
                    <a:pt x="9290" y="2113"/>
                  </a:lnTo>
                  <a:lnTo>
                    <a:pt x="9290" y="2100"/>
                  </a:lnTo>
                  <a:lnTo>
                    <a:pt x="9277" y="2100"/>
                  </a:lnTo>
                  <a:cubicBezTo>
                    <a:pt x="9236" y="2033"/>
                    <a:pt x="9197" y="1979"/>
                    <a:pt x="9143" y="1926"/>
                  </a:cubicBezTo>
                  <a:close/>
                  <a:moveTo>
                    <a:pt x="1002" y="2086"/>
                  </a:moveTo>
                  <a:lnTo>
                    <a:pt x="1002" y="2100"/>
                  </a:lnTo>
                  <a:cubicBezTo>
                    <a:pt x="976" y="2127"/>
                    <a:pt x="949" y="2166"/>
                    <a:pt x="922" y="2193"/>
                  </a:cubicBezTo>
                  <a:lnTo>
                    <a:pt x="922" y="2207"/>
                  </a:lnTo>
                  <a:lnTo>
                    <a:pt x="922" y="2220"/>
                  </a:lnTo>
                  <a:lnTo>
                    <a:pt x="909" y="2220"/>
                  </a:lnTo>
                  <a:lnTo>
                    <a:pt x="909" y="2234"/>
                  </a:lnTo>
                  <a:lnTo>
                    <a:pt x="896" y="2234"/>
                  </a:lnTo>
                  <a:lnTo>
                    <a:pt x="896" y="2247"/>
                  </a:lnTo>
                  <a:lnTo>
                    <a:pt x="883" y="2260"/>
                  </a:lnTo>
                  <a:lnTo>
                    <a:pt x="883" y="2273"/>
                  </a:lnTo>
                  <a:lnTo>
                    <a:pt x="869" y="2273"/>
                  </a:lnTo>
                  <a:lnTo>
                    <a:pt x="869" y="2287"/>
                  </a:lnTo>
                  <a:lnTo>
                    <a:pt x="1270" y="2554"/>
                  </a:lnTo>
                  <a:cubicBezTo>
                    <a:pt x="1310" y="2487"/>
                    <a:pt x="1350" y="2434"/>
                    <a:pt x="1391" y="2367"/>
                  </a:cubicBezTo>
                  <a:lnTo>
                    <a:pt x="1002" y="2086"/>
                  </a:lnTo>
                  <a:close/>
                  <a:moveTo>
                    <a:pt x="9437" y="2314"/>
                  </a:moveTo>
                  <a:lnTo>
                    <a:pt x="9022" y="2581"/>
                  </a:lnTo>
                  <a:cubicBezTo>
                    <a:pt x="9063" y="2648"/>
                    <a:pt x="9103" y="2701"/>
                    <a:pt x="9143" y="2768"/>
                  </a:cubicBezTo>
                  <a:lnTo>
                    <a:pt x="9557" y="2528"/>
                  </a:lnTo>
                  <a:lnTo>
                    <a:pt x="9557" y="2514"/>
                  </a:lnTo>
                  <a:lnTo>
                    <a:pt x="9437" y="2314"/>
                  </a:lnTo>
                  <a:close/>
                  <a:moveTo>
                    <a:pt x="735" y="2487"/>
                  </a:moveTo>
                  <a:cubicBezTo>
                    <a:pt x="722" y="2514"/>
                    <a:pt x="696" y="2554"/>
                    <a:pt x="682" y="2581"/>
                  </a:cubicBezTo>
                  <a:lnTo>
                    <a:pt x="682" y="2594"/>
                  </a:lnTo>
                  <a:lnTo>
                    <a:pt x="669" y="2594"/>
                  </a:lnTo>
                  <a:lnTo>
                    <a:pt x="669" y="2608"/>
                  </a:lnTo>
                  <a:cubicBezTo>
                    <a:pt x="655" y="2635"/>
                    <a:pt x="642" y="2661"/>
                    <a:pt x="615" y="2688"/>
                  </a:cubicBezTo>
                  <a:lnTo>
                    <a:pt x="1043" y="2929"/>
                  </a:lnTo>
                  <a:cubicBezTo>
                    <a:pt x="1083" y="2861"/>
                    <a:pt x="1123" y="2795"/>
                    <a:pt x="1150" y="2728"/>
                  </a:cubicBezTo>
                  <a:lnTo>
                    <a:pt x="735" y="2487"/>
                  </a:lnTo>
                  <a:close/>
                  <a:moveTo>
                    <a:pt x="9678" y="2728"/>
                  </a:moveTo>
                  <a:lnTo>
                    <a:pt x="9250" y="2955"/>
                  </a:lnTo>
                  <a:cubicBezTo>
                    <a:pt x="9263" y="2982"/>
                    <a:pt x="9277" y="3022"/>
                    <a:pt x="9290" y="3048"/>
                  </a:cubicBezTo>
                  <a:cubicBezTo>
                    <a:pt x="9316" y="3075"/>
                    <a:pt x="9330" y="3116"/>
                    <a:pt x="9343" y="3155"/>
                  </a:cubicBezTo>
                  <a:lnTo>
                    <a:pt x="9785" y="2942"/>
                  </a:lnTo>
                  <a:lnTo>
                    <a:pt x="9771" y="2929"/>
                  </a:lnTo>
                  <a:cubicBezTo>
                    <a:pt x="9758" y="2902"/>
                    <a:pt x="9744" y="2875"/>
                    <a:pt x="9744" y="2849"/>
                  </a:cubicBezTo>
                  <a:lnTo>
                    <a:pt x="9731" y="2849"/>
                  </a:lnTo>
                  <a:lnTo>
                    <a:pt x="9731" y="2835"/>
                  </a:lnTo>
                  <a:lnTo>
                    <a:pt x="9731" y="2822"/>
                  </a:lnTo>
                  <a:lnTo>
                    <a:pt x="9717" y="2822"/>
                  </a:lnTo>
                  <a:lnTo>
                    <a:pt x="9717" y="2808"/>
                  </a:lnTo>
                  <a:lnTo>
                    <a:pt x="9717" y="2795"/>
                  </a:lnTo>
                  <a:lnTo>
                    <a:pt x="9705" y="2795"/>
                  </a:lnTo>
                  <a:lnTo>
                    <a:pt x="9705" y="2781"/>
                  </a:lnTo>
                  <a:lnTo>
                    <a:pt x="9691" y="2768"/>
                  </a:lnTo>
                  <a:lnTo>
                    <a:pt x="9691" y="2754"/>
                  </a:lnTo>
                  <a:lnTo>
                    <a:pt x="9678" y="2742"/>
                  </a:lnTo>
                  <a:lnTo>
                    <a:pt x="9678" y="2728"/>
                  </a:lnTo>
                  <a:close/>
                  <a:moveTo>
                    <a:pt x="508" y="2915"/>
                  </a:moveTo>
                  <a:lnTo>
                    <a:pt x="508" y="2929"/>
                  </a:lnTo>
                  <a:lnTo>
                    <a:pt x="495" y="2929"/>
                  </a:lnTo>
                  <a:lnTo>
                    <a:pt x="495" y="2942"/>
                  </a:lnTo>
                  <a:lnTo>
                    <a:pt x="495" y="2955"/>
                  </a:lnTo>
                  <a:lnTo>
                    <a:pt x="482" y="2968"/>
                  </a:lnTo>
                  <a:lnTo>
                    <a:pt x="482" y="2982"/>
                  </a:lnTo>
                  <a:lnTo>
                    <a:pt x="468" y="2995"/>
                  </a:lnTo>
                  <a:cubicBezTo>
                    <a:pt x="455" y="3036"/>
                    <a:pt x="428" y="3075"/>
                    <a:pt x="414" y="3129"/>
                  </a:cubicBezTo>
                  <a:lnTo>
                    <a:pt x="856" y="3316"/>
                  </a:lnTo>
                  <a:cubicBezTo>
                    <a:pt x="883" y="3250"/>
                    <a:pt x="909" y="3182"/>
                    <a:pt x="949" y="3116"/>
                  </a:cubicBezTo>
                  <a:lnTo>
                    <a:pt x="508" y="2915"/>
                  </a:lnTo>
                  <a:close/>
                  <a:moveTo>
                    <a:pt x="9878" y="3169"/>
                  </a:moveTo>
                  <a:lnTo>
                    <a:pt x="9437" y="3356"/>
                  </a:lnTo>
                  <a:lnTo>
                    <a:pt x="9517" y="3556"/>
                  </a:lnTo>
                  <a:lnTo>
                    <a:pt x="9972" y="3396"/>
                  </a:lnTo>
                  <a:cubicBezTo>
                    <a:pt x="9958" y="3343"/>
                    <a:pt x="9931" y="3303"/>
                    <a:pt x="9918" y="3250"/>
                  </a:cubicBezTo>
                  <a:lnTo>
                    <a:pt x="9878" y="3169"/>
                  </a:lnTo>
                  <a:close/>
                  <a:moveTo>
                    <a:pt x="321" y="3356"/>
                  </a:moveTo>
                  <a:cubicBezTo>
                    <a:pt x="321" y="3369"/>
                    <a:pt x="321" y="3369"/>
                    <a:pt x="307" y="3383"/>
                  </a:cubicBezTo>
                  <a:lnTo>
                    <a:pt x="307" y="3396"/>
                  </a:lnTo>
                  <a:lnTo>
                    <a:pt x="307" y="3410"/>
                  </a:lnTo>
                  <a:cubicBezTo>
                    <a:pt x="295" y="3449"/>
                    <a:pt x="268" y="3503"/>
                    <a:pt x="254" y="3544"/>
                  </a:cubicBezTo>
                  <a:lnTo>
                    <a:pt x="254" y="3556"/>
                  </a:lnTo>
                  <a:lnTo>
                    <a:pt x="254" y="3570"/>
                  </a:lnTo>
                  <a:lnTo>
                    <a:pt x="241" y="3583"/>
                  </a:lnTo>
                  <a:lnTo>
                    <a:pt x="708" y="3731"/>
                  </a:lnTo>
                  <a:cubicBezTo>
                    <a:pt x="722" y="3651"/>
                    <a:pt x="749" y="3583"/>
                    <a:pt x="776" y="3517"/>
                  </a:cubicBezTo>
                  <a:lnTo>
                    <a:pt x="321" y="3356"/>
                  </a:lnTo>
                  <a:close/>
                  <a:moveTo>
                    <a:pt x="10052" y="3624"/>
                  </a:moveTo>
                  <a:lnTo>
                    <a:pt x="9584" y="3757"/>
                  </a:lnTo>
                  <a:cubicBezTo>
                    <a:pt x="9610" y="3838"/>
                    <a:pt x="9624" y="3904"/>
                    <a:pt x="9651" y="3971"/>
                  </a:cubicBezTo>
                  <a:lnTo>
                    <a:pt x="10106" y="3850"/>
                  </a:lnTo>
                  <a:lnTo>
                    <a:pt x="10106" y="3811"/>
                  </a:lnTo>
                  <a:cubicBezTo>
                    <a:pt x="10079" y="3744"/>
                    <a:pt x="10065" y="3677"/>
                    <a:pt x="10052" y="3624"/>
                  </a:cubicBezTo>
                  <a:close/>
                  <a:moveTo>
                    <a:pt x="174" y="3811"/>
                  </a:moveTo>
                  <a:cubicBezTo>
                    <a:pt x="174" y="3838"/>
                    <a:pt x="161" y="3864"/>
                    <a:pt x="161" y="3877"/>
                  </a:cubicBezTo>
                  <a:lnTo>
                    <a:pt x="161" y="3891"/>
                  </a:lnTo>
                  <a:lnTo>
                    <a:pt x="161" y="3904"/>
                  </a:lnTo>
                  <a:lnTo>
                    <a:pt x="147" y="3904"/>
                  </a:lnTo>
                  <a:lnTo>
                    <a:pt x="147" y="3918"/>
                  </a:lnTo>
                  <a:lnTo>
                    <a:pt x="147" y="3931"/>
                  </a:lnTo>
                  <a:lnTo>
                    <a:pt x="147" y="3945"/>
                  </a:lnTo>
                  <a:lnTo>
                    <a:pt x="147" y="3957"/>
                  </a:lnTo>
                  <a:lnTo>
                    <a:pt x="134" y="3957"/>
                  </a:lnTo>
                  <a:lnTo>
                    <a:pt x="134" y="3971"/>
                  </a:lnTo>
                  <a:lnTo>
                    <a:pt x="134" y="3984"/>
                  </a:lnTo>
                  <a:lnTo>
                    <a:pt x="134" y="3998"/>
                  </a:lnTo>
                  <a:cubicBezTo>
                    <a:pt x="134" y="4011"/>
                    <a:pt x="120" y="4025"/>
                    <a:pt x="120" y="4038"/>
                  </a:cubicBezTo>
                  <a:lnTo>
                    <a:pt x="589" y="4145"/>
                  </a:lnTo>
                  <a:cubicBezTo>
                    <a:pt x="601" y="4078"/>
                    <a:pt x="628" y="4011"/>
                    <a:pt x="642" y="3931"/>
                  </a:cubicBezTo>
                  <a:lnTo>
                    <a:pt x="174" y="3811"/>
                  </a:lnTo>
                  <a:close/>
                  <a:moveTo>
                    <a:pt x="10172" y="4078"/>
                  </a:moveTo>
                  <a:lnTo>
                    <a:pt x="9691" y="4185"/>
                  </a:lnTo>
                  <a:cubicBezTo>
                    <a:pt x="9705" y="4251"/>
                    <a:pt x="9717" y="4332"/>
                    <a:pt x="9731" y="4399"/>
                  </a:cubicBezTo>
                  <a:lnTo>
                    <a:pt x="10213" y="4319"/>
                  </a:lnTo>
                  <a:lnTo>
                    <a:pt x="10172" y="4078"/>
                  </a:lnTo>
                  <a:close/>
                  <a:moveTo>
                    <a:pt x="81" y="4278"/>
                  </a:moveTo>
                  <a:lnTo>
                    <a:pt x="40" y="4519"/>
                  </a:lnTo>
                  <a:lnTo>
                    <a:pt x="521" y="4572"/>
                  </a:lnTo>
                  <a:cubicBezTo>
                    <a:pt x="521" y="4506"/>
                    <a:pt x="535" y="4439"/>
                    <a:pt x="548" y="4358"/>
                  </a:cubicBezTo>
                  <a:lnTo>
                    <a:pt x="81" y="4278"/>
                  </a:lnTo>
                  <a:close/>
                  <a:moveTo>
                    <a:pt x="10239" y="4559"/>
                  </a:moveTo>
                  <a:lnTo>
                    <a:pt x="9758" y="4613"/>
                  </a:lnTo>
                  <a:cubicBezTo>
                    <a:pt x="9771" y="4679"/>
                    <a:pt x="9785" y="4759"/>
                    <a:pt x="9785" y="4827"/>
                  </a:cubicBezTo>
                  <a:lnTo>
                    <a:pt x="10266" y="4800"/>
                  </a:lnTo>
                  <a:cubicBezTo>
                    <a:pt x="10266" y="4759"/>
                    <a:pt x="10252" y="4720"/>
                    <a:pt x="10252" y="4679"/>
                  </a:cubicBezTo>
                  <a:lnTo>
                    <a:pt x="10252" y="4666"/>
                  </a:lnTo>
                  <a:cubicBezTo>
                    <a:pt x="10252" y="4626"/>
                    <a:pt x="10252" y="4599"/>
                    <a:pt x="10239" y="4559"/>
                  </a:cubicBezTo>
                  <a:close/>
                  <a:moveTo>
                    <a:pt x="13" y="4759"/>
                  </a:moveTo>
                  <a:lnTo>
                    <a:pt x="13" y="4773"/>
                  </a:lnTo>
                  <a:lnTo>
                    <a:pt x="13" y="4786"/>
                  </a:lnTo>
                  <a:lnTo>
                    <a:pt x="13" y="4800"/>
                  </a:lnTo>
                  <a:lnTo>
                    <a:pt x="13" y="4813"/>
                  </a:lnTo>
                  <a:lnTo>
                    <a:pt x="13" y="4827"/>
                  </a:lnTo>
                  <a:lnTo>
                    <a:pt x="13" y="4854"/>
                  </a:lnTo>
                  <a:lnTo>
                    <a:pt x="13" y="4866"/>
                  </a:lnTo>
                  <a:cubicBezTo>
                    <a:pt x="13" y="4907"/>
                    <a:pt x="1" y="4960"/>
                    <a:pt x="1" y="5000"/>
                  </a:cubicBezTo>
                  <a:lnTo>
                    <a:pt x="482" y="5014"/>
                  </a:lnTo>
                  <a:cubicBezTo>
                    <a:pt x="495" y="4934"/>
                    <a:pt x="495" y="4866"/>
                    <a:pt x="495" y="4800"/>
                  </a:cubicBezTo>
                  <a:lnTo>
                    <a:pt x="13" y="4759"/>
                  </a:lnTo>
                  <a:close/>
                  <a:moveTo>
                    <a:pt x="10279" y="5041"/>
                  </a:moveTo>
                  <a:lnTo>
                    <a:pt x="9798" y="5053"/>
                  </a:lnTo>
                  <a:lnTo>
                    <a:pt x="9798" y="5267"/>
                  </a:lnTo>
                  <a:lnTo>
                    <a:pt x="10266" y="5281"/>
                  </a:lnTo>
                  <a:cubicBezTo>
                    <a:pt x="10279" y="5228"/>
                    <a:pt x="10279" y="5187"/>
                    <a:pt x="10279" y="5134"/>
                  </a:cubicBezTo>
                  <a:lnTo>
                    <a:pt x="10279" y="5041"/>
                  </a:lnTo>
                  <a:close/>
                  <a:moveTo>
                    <a:pt x="482" y="5228"/>
                  </a:moveTo>
                  <a:lnTo>
                    <a:pt x="1" y="5241"/>
                  </a:lnTo>
                  <a:cubicBezTo>
                    <a:pt x="1" y="5281"/>
                    <a:pt x="1" y="5335"/>
                    <a:pt x="13" y="5374"/>
                  </a:cubicBezTo>
                  <a:lnTo>
                    <a:pt x="13" y="5388"/>
                  </a:lnTo>
                  <a:lnTo>
                    <a:pt x="13" y="5481"/>
                  </a:lnTo>
                  <a:lnTo>
                    <a:pt x="495" y="5442"/>
                  </a:lnTo>
                  <a:cubicBezTo>
                    <a:pt x="495" y="5374"/>
                    <a:pt x="482" y="5308"/>
                    <a:pt x="482" y="5228"/>
                  </a:cubicBezTo>
                  <a:close/>
                  <a:moveTo>
                    <a:pt x="9785" y="5481"/>
                  </a:moveTo>
                  <a:cubicBezTo>
                    <a:pt x="9771" y="5561"/>
                    <a:pt x="9771" y="5629"/>
                    <a:pt x="9758" y="5695"/>
                  </a:cubicBezTo>
                  <a:lnTo>
                    <a:pt x="10239" y="5762"/>
                  </a:lnTo>
                  <a:cubicBezTo>
                    <a:pt x="10252" y="5682"/>
                    <a:pt x="10252" y="5602"/>
                    <a:pt x="10266" y="5522"/>
                  </a:cubicBezTo>
                  <a:lnTo>
                    <a:pt x="9785" y="5481"/>
                  </a:lnTo>
                  <a:close/>
                  <a:moveTo>
                    <a:pt x="508" y="5668"/>
                  </a:moveTo>
                  <a:lnTo>
                    <a:pt x="40" y="5722"/>
                  </a:lnTo>
                  <a:lnTo>
                    <a:pt x="40" y="5802"/>
                  </a:lnTo>
                  <a:lnTo>
                    <a:pt x="54" y="5802"/>
                  </a:lnTo>
                  <a:lnTo>
                    <a:pt x="54" y="5816"/>
                  </a:lnTo>
                  <a:lnTo>
                    <a:pt x="54" y="5829"/>
                  </a:lnTo>
                  <a:cubicBezTo>
                    <a:pt x="54" y="5869"/>
                    <a:pt x="67" y="5909"/>
                    <a:pt x="67" y="5962"/>
                  </a:cubicBezTo>
                  <a:lnTo>
                    <a:pt x="548" y="5882"/>
                  </a:lnTo>
                  <a:cubicBezTo>
                    <a:pt x="535" y="5816"/>
                    <a:pt x="521" y="5736"/>
                    <a:pt x="508" y="5668"/>
                  </a:cubicBezTo>
                  <a:close/>
                  <a:moveTo>
                    <a:pt x="9731" y="5923"/>
                  </a:moveTo>
                  <a:cubicBezTo>
                    <a:pt x="9717" y="5989"/>
                    <a:pt x="9705" y="6056"/>
                    <a:pt x="9691" y="6137"/>
                  </a:cubicBezTo>
                  <a:lnTo>
                    <a:pt x="10159" y="6230"/>
                  </a:lnTo>
                  <a:lnTo>
                    <a:pt x="10159" y="6203"/>
                  </a:lnTo>
                  <a:lnTo>
                    <a:pt x="10159" y="6190"/>
                  </a:lnTo>
                  <a:lnTo>
                    <a:pt x="10172" y="6190"/>
                  </a:lnTo>
                  <a:lnTo>
                    <a:pt x="10172" y="6176"/>
                  </a:lnTo>
                  <a:lnTo>
                    <a:pt x="10172" y="6163"/>
                  </a:lnTo>
                  <a:lnTo>
                    <a:pt x="10172" y="6150"/>
                  </a:lnTo>
                  <a:lnTo>
                    <a:pt x="10172" y="6137"/>
                  </a:lnTo>
                  <a:lnTo>
                    <a:pt x="10172" y="6123"/>
                  </a:lnTo>
                  <a:lnTo>
                    <a:pt x="10186" y="6110"/>
                  </a:lnTo>
                  <a:lnTo>
                    <a:pt x="10186" y="6096"/>
                  </a:lnTo>
                  <a:cubicBezTo>
                    <a:pt x="10186" y="6056"/>
                    <a:pt x="10199" y="6030"/>
                    <a:pt x="10199" y="6003"/>
                  </a:cubicBezTo>
                  <a:lnTo>
                    <a:pt x="9731" y="5923"/>
                  </a:lnTo>
                  <a:close/>
                  <a:moveTo>
                    <a:pt x="589" y="6096"/>
                  </a:moveTo>
                  <a:lnTo>
                    <a:pt x="107" y="6190"/>
                  </a:lnTo>
                  <a:cubicBezTo>
                    <a:pt x="120" y="6217"/>
                    <a:pt x="120" y="6230"/>
                    <a:pt x="120" y="6256"/>
                  </a:cubicBezTo>
                  <a:lnTo>
                    <a:pt x="134" y="6256"/>
                  </a:lnTo>
                  <a:cubicBezTo>
                    <a:pt x="147" y="6324"/>
                    <a:pt x="147" y="6377"/>
                    <a:pt x="174" y="6431"/>
                  </a:cubicBezTo>
                  <a:lnTo>
                    <a:pt x="628" y="6310"/>
                  </a:lnTo>
                  <a:cubicBezTo>
                    <a:pt x="615" y="6244"/>
                    <a:pt x="601" y="6163"/>
                    <a:pt x="589" y="6096"/>
                  </a:cubicBezTo>
                  <a:close/>
                  <a:moveTo>
                    <a:pt x="9637" y="6337"/>
                  </a:moveTo>
                  <a:cubicBezTo>
                    <a:pt x="9610" y="6417"/>
                    <a:pt x="9598" y="6484"/>
                    <a:pt x="9571" y="6551"/>
                  </a:cubicBezTo>
                  <a:lnTo>
                    <a:pt x="10025" y="6698"/>
                  </a:lnTo>
                  <a:lnTo>
                    <a:pt x="10038" y="6698"/>
                  </a:lnTo>
                  <a:lnTo>
                    <a:pt x="10038" y="6684"/>
                  </a:lnTo>
                  <a:lnTo>
                    <a:pt x="10038" y="6671"/>
                  </a:lnTo>
                  <a:cubicBezTo>
                    <a:pt x="10052" y="6631"/>
                    <a:pt x="10065" y="6604"/>
                    <a:pt x="10065" y="6564"/>
                  </a:cubicBezTo>
                  <a:lnTo>
                    <a:pt x="10079" y="6564"/>
                  </a:lnTo>
                  <a:lnTo>
                    <a:pt x="10079" y="6551"/>
                  </a:lnTo>
                  <a:lnTo>
                    <a:pt x="10079" y="6538"/>
                  </a:lnTo>
                  <a:lnTo>
                    <a:pt x="10079" y="6524"/>
                  </a:lnTo>
                  <a:lnTo>
                    <a:pt x="10079" y="6511"/>
                  </a:lnTo>
                  <a:lnTo>
                    <a:pt x="10092" y="6511"/>
                  </a:lnTo>
                  <a:lnTo>
                    <a:pt x="10092" y="6497"/>
                  </a:lnTo>
                  <a:lnTo>
                    <a:pt x="10092" y="6484"/>
                  </a:lnTo>
                  <a:lnTo>
                    <a:pt x="10092" y="6470"/>
                  </a:lnTo>
                  <a:lnTo>
                    <a:pt x="9637" y="6337"/>
                  </a:lnTo>
                  <a:close/>
                  <a:moveTo>
                    <a:pt x="696" y="6511"/>
                  </a:moveTo>
                  <a:lnTo>
                    <a:pt x="241" y="6657"/>
                  </a:lnTo>
                  <a:cubicBezTo>
                    <a:pt x="241" y="6671"/>
                    <a:pt x="241" y="6698"/>
                    <a:pt x="254" y="6711"/>
                  </a:cubicBezTo>
                  <a:lnTo>
                    <a:pt x="254" y="6725"/>
                  </a:lnTo>
                  <a:cubicBezTo>
                    <a:pt x="268" y="6778"/>
                    <a:pt x="295" y="6832"/>
                    <a:pt x="307" y="6885"/>
                  </a:cubicBezTo>
                  <a:lnTo>
                    <a:pt x="762" y="6725"/>
                  </a:lnTo>
                  <a:cubicBezTo>
                    <a:pt x="735" y="6657"/>
                    <a:pt x="722" y="6591"/>
                    <a:pt x="696" y="6511"/>
                  </a:cubicBezTo>
                  <a:close/>
                  <a:moveTo>
                    <a:pt x="9504" y="6764"/>
                  </a:moveTo>
                  <a:lnTo>
                    <a:pt x="9423" y="6965"/>
                  </a:lnTo>
                  <a:lnTo>
                    <a:pt x="9865" y="7153"/>
                  </a:lnTo>
                  <a:lnTo>
                    <a:pt x="9905" y="7032"/>
                  </a:lnTo>
                  <a:lnTo>
                    <a:pt x="9918" y="7032"/>
                  </a:lnTo>
                  <a:lnTo>
                    <a:pt x="9918" y="7019"/>
                  </a:lnTo>
                  <a:lnTo>
                    <a:pt x="9918" y="7005"/>
                  </a:lnTo>
                  <a:cubicBezTo>
                    <a:pt x="9931" y="6978"/>
                    <a:pt x="9945" y="6952"/>
                    <a:pt x="9945" y="6925"/>
                  </a:cubicBezTo>
                  <a:lnTo>
                    <a:pt x="9504" y="6764"/>
                  </a:lnTo>
                  <a:close/>
                  <a:moveTo>
                    <a:pt x="842" y="6925"/>
                  </a:moveTo>
                  <a:lnTo>
                    <a:pt x="402" y="7112"/>
                  </a:lnTo>
                  <a:cubicBezTo>
                    <a:pt x="414" y="7139"/>
                    <a:pt x="428" y="7179"/>
                    <a:pt x="441" y="7206"/>
                  </a:cubicBezTo>
                  <a:lnTo>
                    <a:pt x="441" y="7219"/>
                  </a:lnTo>
                  <a:lnTo>
                    <a:pt x="455" y="7219"/>
                  </a:lnTo>
                  <a:cubicBezTo>
                    <a:pt x="468" y="7259"/>
                    <a:pt x="482" y="7299"/>
                    <a:pt x="495" y="7326"/>
                  </a:cubicBezTo>
                  <a:lnTo>
                    <a:pt x="936" y="7126"/>
                  </a:lnTo>
                  <a:cubicBezTo>
                    <a:pt x="896" y="7058"/>
                    <a:pt x="869" y="6992"/>
                    <a:pt x="842" y="6925"/>
                  </a:cubicBezTo>
                  <a:close/>
                  <a:moveTo>
                    <a:pt x="9330" y="7165"/>
                  </a:moveTo>
                  <a:cubicBezTo>
                    <a:pt x="9304" y="7219"/>
                    <a:pt x="9263" y="7286"/>
                    <a:pt x="9236" y="7353"/>
                  </a:cubicBezTo>
                  <a:lnTo>
                    <a:pt x="9651" y="7580"/>
                  </a:lnTo>
                  <a:cubicBezTo>
                    <a:pt x="9664" y="7580"/>
                    <a:pt x="9664" y="7566"/>
                    <a:pt x="9664" y="7554"/>
                  </a:cubicBezTo>
                  <a:lnTo>
                    <a:pt x="9678" y="7554"/>
                  </a:lnTo>
                  <a:lnTo>
                    <a:pt x="9678" y="7540"/>
                  </a:lnTo>
                  <a:lnTo>
                    <a:pt x="9678" y="7527"/>
                  </a:lnTo>
                  <a:lnTo>
                    <a:pt x="9691" y="7527"/>
                  </a:lnTo>
                  <a:lnTo>
                    <a:pt x="9691" y="7513"/>
                  </a:lnTo>
                  <a:lnTo>
                    <a:pt x="9691" y="7500"/>
                  </a:lnTo>
                  <a:lnTo>
                    <a:pt x="9705" y="7500"/>
                  </a:lnTo>
                  <a:lnTo>
                    <a:pt x="9705" y="7486"/>
                  </a:lnTo>
                  <a:lnTo>
                    <a:pt x="9705" y="7473"/>
                  </a:lnTo>
                  <a:lnTo>
                    <a:pt x="9717" y="7473"/>
                  </a:lnTo>
                  <a:lnTo>
                    <a:pt x="9717" y="7459"/>
                  </a:lnTo>
                  <a:lnTo>
                    <a:pt x="9717" y="7447"/>
                  </a:lnTo>
                  <a:lnTo>
                    <a:pt x="9731" y="7447"/>
                  </a:lnTo>
                  <a:lnTo>
                    <a:pt x="9731" y="7433"/>
                  </a:lnTo>
                  <a:cubicBezTo>
                    <a:pt x="9744" y="7406"/>
                    <a:pt x="9758" y="7393"/>
                    <a:pt x="9758" y="7366"/>
                  </a:cubicBezTo>
                  <a:lnTo>
                    <a:pt x="9330" y="7165"/>
                  </a:lnTo>
                  <a:close/>
                  <a:moveTo>
                    <a:pt x="1029" y="7326"/>
                  </a:moveTo>
                  <a:lnTo>
                    <a:pt x="601" y="7554"/>
                  </a:lnTo>
                  <a:lnTo>
                    <a:pt x="722" y="7753"/>
                  </a:lnTo>
                  <a:lnTo>
                    <a:pt x="1136" y="7513"/>
                  </a:lnTo>
                  <a:cubicBezTo>
                    <a:pt x="1097" y="7447"/>
                    <a:pt x="1070" y="7379"/>
                    <a:pt x="1029" y="7326"/>
                  </a:cubicBezTo>
                  <a:close/>
                  <a:moveTo>
                    <a:pt x="9116" y="7540"/>
                  </a:moveTo>
                  <a:cubicBezTo>
                    <a:pt x="9090" y="7607"/>
                    <a:pt x="9049" y="7673"/>
                    <a:pt x="9010" y="7727"/>
                  </a:cubicBezTo>
                  <a:lnTo>
                    <a:pt x="9411" y="7994"/>
                  </a:lnTo>
                  <a:cubicBezTo>
                    <a:pt x="9411" y="7981"/>
                    <a:pt x="9411" y="7981"/>
                    <a:pt x="9423" y="7967"/>
                  </a:cubicBezTo>
                  <a:lnTo>
                    <a:pt x="9423" y="7955"/>
                  </a:lnTo>
                  <a:lnTo>
                    <a:pt x="9437" y="7955"/>
                  </a:lnTo>
                  <a:lnTo>
                    <a:pt x="9437" y="7941"/>
                  </a:lnTo>
                  <a:lnTo>
                    <a:pt x="9450" y="7941"/>
                  </a:lnTo>
                  <a:lnTo>
                    <a:pt x="9450" y="7928"/>
                  </a:lnTo>
                  <a:lnTo>
                    <a:pt x="9450" y="7914"/>
                  </a:lnTo>
                  <a:lnTo>
                    <a:pt x="9464" y="7914"/>
                  </a:lnTo>
                  <a:lnTo>
                    <a:pt x="9464" y="7901"/>
                  </a:lnTo>
                  <a:lnTo>
                    <a:pt x="9477" y="7901"/>
                  </a:lnTo>
                  <a:lnTo>
                    <a:pt x="9477" y="7887"/>
                  </a:lnTo>
                  <a:lnTo>
                    <a:pt x="9477" y="7874"/>
                  </a:lnTo>
                  <a:lnTo>
                    <a:pt x="9491" y="7874"/>
                  </a:lnTo>
                  <a:lnTo>
                    <a:pt x="9491" y="7860"/>
                  </a:lnTo>
                  <a:lnTo>
                    <a:pt x="9491" y="7848"/>
                  </a:lnTo>
                  <a:lnTo>
                    <a:pt x="9504" y="7848"/>
                  </a:lnTo>
                  <a:lnTo>
                    <a:pt x="9504" y="7834"/>
                  </a:lnTo>
                  <a:lnTo>
                    <a:pt x="9517" y="7834"/>
                  </a:lnTo>
                  <a:lnTo>
                    <a:pt x="9517" y="7821"/>
                  </a:lnTo>
                  <a:lnTo>
                    <a:pt x="9517" y="7807"/>
                  </a:lnTo>
                  <a:lnTo>
                    <a:pt x="9530" y="7807"/>
                  </a:lnTo>
                  <a:lnTo>
                    <a:pt x="9530" y="7794"/>
                  </a:lnTo>
                  <a:lnTo>
                    <a:pt x="9116" y="7540"/>
                  </a:lnTo>
                  <a:close/>
                  <a:moveTo>
                    <a:pt x="1257" y="7700"/>
                  </a:moveTo>
                  <a:lnTo>
                    <a:pt x="856" y="7955"/>
                  </a:lnTo>
                  <a:cubicBezTo>
                    <a:pt x="896" y="8035"/>
                    <a:pt x="936" y="8088"/>
                    <a:pt x="990" y="8154"/>
                  </a:cubicBezTo>
                  <a:lnTo>
                    <a:pt x="1377" y="7874"/>
                  </a:lnTo>
                  <a:cubicBezTo>
                    <a:pt x="1337" y="7821"/>
                    <a:pt x="1297" y="7753"/>
                    <a:pt x="1257" y="7700"/>
                  </a:cubicBezTo>
                  <a:close/>
                  <a:moveTo>
                    <a:pt x="8876" y="7901"/>
                  </a:moveTo>
                  <a:cubicBezTo>
                    <a:pt x="8835" y="7967"/>
                    <a:pt x="8796" y="8021"/>
                    <a:pt x="8742" y="8074"/>
                  </a:cubicBezTo>
                  <a:lnTo>
                    <a:pt x="9116" y="8382"/>
                  </a:lnTo>
                  <a:cubicBezTo>
                    <a:pt x="9156" y="8329"/>
                    <a:pt x="9209" y="8275"/>
                    <a:pt x="9250" y="8222"/>
                  </a:cubicBezTo>
                  <a:lnTo>
                    <a:pt x="9250" y="8208"/>
                  </a:lnTo>
                  <a:cubicBezTo>
                    <a:pt x="9263" y="8208"/>
                    <a:pt x="9263" y="8195"/>
                    <a:pt x="9263" y="8195"/>
                  </a:cubicBezTo>
                  <a:lnTo>
                    <a:pt x="8876" y="7901"/>
                  </a:lnTo>
                  <a:close/>
                  <a:moveTo>
                    <a:pt x="1510" y="8048"/>
                  </a:moveTo>
                  <a:lnTo>
                    <a:pt x="1136" y="8356"/>
                  </a:lnTo>
                  <a:cubicBezTo>
                    <a:pt x="1190" y="8409"/>
                    <a:pt x="1230" y="8475"/>
                    <a:pt x="1284" y="8529"/>
                  </a:cubicBezTo>
                  <a:lnTo>
                    <a:pt x="1644" y="8222"/>
                  </a:lnTo>
                  <a:cubicBezTo>
                    <a:pt x="1605" y="8168"/>
                    <a:pt x="1551" y="8101"/>
                    <a:pt x="1510" y="8048"/>
                  </a:cubicBezTo>
                  <a:close/>
                  <a:moveTo>
                    <a:pt x="8609" y="8249"/>
                  </a:moveTo>
                  <a:cubicBezTo>
                    <a:pt x="8555" y="8302"/>
                    <a:pt x="8502" y="8356"/>
                    <a:pt x="8461" y="8409"/>
                  </a:cubicBezTo>
                  <a:lnTo>
                    <a:pt x="8796" y="8743"/>
                  </a:lnTo>
                  <a:cubicBezTo>
                    <a:pt x="8822" y="8716"/>
                    <a:pt x="8835" y="8689"/>
                    <a:pt x="8862" y="8676"/>
                  </a:cubicBezTo>
                  <a:lnTo>
                    <a:pt x="8862" y="8662"/>
                  </a:lnTo>
                  <a:lnTo>
                    <a:pt x="8876" y="8662"/>
                  </a:lnTo>
                  <a:lnTo>
                    <a:pt x="8876" y="8650"/>
                  </a:lnTo>
                  <a:lnTo>
                    <a:pt x="8889" y="8650"/>
                  </a:lnTo>
                  <a:lnTo>
                    <a:pt x="8889" y="8636"/>
                  </a:lnTo>
                  <a:lnTo>
                    <a:pt x="8903" y="8636"/>
                  </a:lnTo>
                  <a:lnTo>
                    <a:pt x="8903" y="8623"/>
                  </a:lnTo>
                  <a:cubicBezTo>
                    <a:pt x="8915" y="8623"/>
                    <a:pt x="8915" y="8623"/>
                    <a:pt x="8915" y="8609"/>
                  </a:cubicBezTo>
                  <a:lnTo>
                    <a:pt x="8929" y="8609"/>
                  </a:lnTo>
                  <a:lnTo>
                    <a:pt x="8929" y="8596"/>
                  </a:lnTo>
                  <a:lnTo>
                    <a:pt x="8956" y="8569"/>
                  </a:lnTo>
                  <a:lnTo>
                    <a:pt x="8609" y="8249"/>
                  </a:lnTo>
                  <a:close/>
                  <a:moveTo>
                    <a:pt x="1792" y="8382"/>
                  </a:moveTo>
                  <a:lnTo>
                    <a:pt x="1457" y="8716"/>
                  </a:lnTo>
                  <a:lnTo>
                    <a:pt x="1471" y="8730"/>
                  </a:lnTo>
                  <a:lnTo>
                    <a:pt x="1617" y="8876"/>
                  </a:lnTo>
                  <a:lnTo>
                    <a:pt x="1952" y="8529"/>
                  </a:lnTo>
                  <a:cubicBezTo>
                    <a:pt x="1899" y="8475"/>
                    <a:pt x="1845" y="8422"/>
                    <a:pt x="1792" y="8382"/>
                  </a:cubicBezTo>
                  <a:close/>
                  <a:moveTo>
                    <a:pt x="8301" y="8555"/>
                  </a:moveTo>
                  <a:cubicBezTo>
                    <a:pt x="8247" y="8609"/>
                    <a:pt x="8194" y="8650"/>
                    <a:pt x="8140" y="8703"/>
                  </a:cubicBezTo>
                  <a:lnTo>
                    <a:pt x="8448" y="9063"/>
                  </a:lnTo>
                  <a:cubicBezTo>
                    <a:pt x="8488" y="9024"/>
                    <a:pt x="8541" y="8983"/>
                    <a:pt x="8582" y="8944"/>
                  </a:cubicBezTo>
                  <a:lnTo>
                    <a:pt x="8595" y="8944"/>
                  </a:lnTo>
                  <a:cubicBezTo>
                    <a:pt x="8609" y="8930"/>
                    <a:pt x="8609" y="8917"/>
                    <a:pt x="8621" y="8903"/>
                  </a:cubicBezTo>
                  <a:lnTo>
                    <a:pt x="8301" y="8555"/>
                  </a:lnTo>
                  <a:close/>
                  <a:moveTo>
                    <a:pt x="2112" y="8676"/>
                  </a:moveTo>
                  <a:lnTo>
                    <a:pt x="1804" y="9037"/>
                  </a:lnTo>
                  <a:cubicBezTo>
                    <a:pt x="1804" y="9051"/>
                    <a:pt x="1818" y="9051"/>
                    <a:pt x="1818" y="9051"/>
                  </a:cubicBezTo>
                  <a:lnTo>
                    <a:pt x="1818" y="9063"/>
                  </a:lnTo>
                  <a:lnTo>
                    <a:pt x="1831" y="9063"/>
                  </a:lnTo>
                  <a:cubicBezTo>
                    <a:pt x="1885" y="9104"/>
                    <a:pt x="1938" y="9144"/>
                    <a:pt x="1992" y="9197"/>
                  </a:cubicBezTo>
                  <a:lnTo>
                    <a:pt x="2286" y="8810"/>
                  </a:lnTo>
                  <a:cubicBezTo>
                    <a:pt x="2232" y="8769"/>
                    <a:pt x="2166" y="8716"/>
                    <a:pt x="2112" y="8676"/>
                  </a:cubicBezTo>
                  <a:close/>
                  <a:moveTo>
                    <a:pt x="7967" y="8837"/>
                  </a:moveTo>
                  <a:cubicBezTo>
                    <a:pt x="7913" y="8876"/>
                    <a:pt x="7846" y="8917"/>
                    <a:pt x="7793" y="8956"/>
                  </a:cubicBezTo>
                  <a:lnTo>
                    <a:pt x="8060" y="9357"/>
                  </a:lnTo>
                  <a:cubicBezTo>
                    <a:pt x="8127" y="9318"/>
                    <a:pt x="8194" y="9264"/>
                    <a:pt x="8261" y="9224"/>
                  </a:cubicBezTo>
                  <a:lnTo>
                    <a:pt x="7967" y="8837"/>
                  </a:lnTo>
                  <a:close/>
                  <a:moveTo>
                    <a:pt x="2460" y="8944"/>
                  </a:moveTo>
                  <a:lnTo>
                    <a:pt x="2179" y="9331"/>
                  </a:lnTo>
                  <a:cubicBezTo>
                    <a:pt x="2232" y="9371"/>
                    <a:pt x="2286" y="9398"/>
                    <a:pt x="2339" y="9438"/>
                  </a:cubicBezTo>
                  <a:lnTo>
                    <a:pt x="2353" y="9452"/>
                  </a:lnTo>
                  <a:cubicBezTo>
                    <a:pt x="2366" y="9452"/>
                    <a:pt x="2366" y="9464"/>
                    <a:pt x="2380" y="9464"/>
                  </a:cubicBezTo>
                  <a:lnTo>
                    <a:pt x="2647" y="9063"/>
                  </a:lnTo>
                  <a:cubicBezTo>
                    <a:pt x="2580" y="9024"/>
                    <a:pt x="2513" y="8983"/>
                    <a:pt x="2460" y="8944"/>
                  </a:cubicBezTo>
                  <a:close/>
                  <a:moveTo>
                    <a:pt x="7606" y="9077"/>
                  </a:moveTo>
                  <a:cubicBezTo>
                    <a:pt x="7539" y="9117"/>
                    <a:pt x="7486" y="9158"/>
                    <a:pt x="7418" y="9197"/>
                  </a:cubicBezTo>
                  <a:lnTo>
                    <a:pt x="7646" y="9612"/>
                  </a:lnTo>
                  <a:cubicBezTo>
                    <a:pt x="7700" y="9585"/>
                    <a:pt x="7739" y="9571"/>
                    <a:pt x="7780" y="9545"/>
                  </a:cubicBezTo>
                  <a:lnTo>
                    <a:pt x="7780" y="9532"/>
                  </a:lnTo>
                  <a:lnTo>
                    <a:pt x="7793" y="9532"/>
                  </a:lnTo>
                  <a:cubicBezTo>
                    <a:pt x="7807" y="9518"/>
                    <a:pt x="7833" y="9505"/>
                    <a:pt x="7860" y="9491"/>
                  </a:cubicBezTo>
                  <a:lnTo>
                    <a:pt x="7606" y="9077"/>
                  </a:lnTo>
                  <a:close/>
                  <a:moveTo>
                    <a:pt x="2834" y="9170"/>
                  </a:moveTo>
                  <a:lnTo>
                    <a:pt x="2594" y="9598"/>
                  </a:lnTo>
                  <a:lnTo>
                    <a:pt x="2754" y="9678"/>
                  </a:lnTo>
                  <a:lnTo>
                    <a:pt x="2754" y="9692"/>
                  </a:lnTo>
                  <a:lnTo>
                    <a:pt x="2767" y="9692"/>
                  </a:lnTo>
                  <a:cubicBezTo>
                    <a:pt x="2781" y="9692"/>
                    <a:pt x="2794" y="9705"/>
                    <a:pt x="2807" y="9705"/>
                  </a:cubicBezTo>
                  <a:lnTo>
                    <a:pt x="3021" y="9277"/>
                  </a:lnTo>
                  <a:cubicBezTo>
                    <a:pt x="2954" y="9251"/>
                    <a:pt x="2888" y="9211"/>
                    <a:pt x="2834" y="9170"/>
                  </a:cubicBezTo>
                  <a:close/>
                  <a:moveTo>
                    <a:pt x="7218" y="9291"/>
                  </a:moveTo>
                  <a:cubicBezTo>
                    <a:pt x="7165" y="9331"/>
                    <a:pt x="7098" y="9357"/>
                    <a:pt x="7031" y="9384"/>
                  </a:cubicBezTo>
                  <a:lnTo>
                    <a:pt x="7218" y="9826"/>
                  </a:lnTo>
                  <a:cubicBezTo>
                    <a:pt x="7231" y="9826"/>
                    <a:pt x="7245" y="9826"/>
                    <a:pt x="7245" y="9812"/>
                  </a:cubicBezTo>
                  <a:lnTo>
                    <a:pt x="7445" y="9732"/>
                  </a:lnTo>
                  <a:lnTo>
                    <a:pt x="7218" y="9291"/>
                  </a:lnTo>
                  <a:close/>
                  <a:moveTo>
                    <a:pt x="3221" y="9371"/>
                  </a:moveTo>
                  <a:lnTo>
                    <a:pt x="3021" y="9812"/>
                  </a:lnTo>
                  <a:cubicBezTo>
                    <a:pt x="3021" y="9812"/>
                    <a:pt x="3034" y="9826"/>
                    <a:pt x="3048" y="9826"/>
                  </a:cubicBezTo>
                  <a:lnTo>
                    <a:pt x="3061" y="9826"/>
                  </a:lnTo>
                  <a:lnTo>
                    <a:pt x="3061" y="9839"/>
                  </a:lnTo>
                  <a:lnTo>
                    <a:pt x="3088" y="9839"/>
                  </a:lnTo>
                  <a:lnTo>
                    <a:pt x="3102" y="9853"/>
                  </a:lnTo>
                  <a:lnTo>
                    <a:pt x="3128" y="9853"/>
                  </a:lnTo>
                  <a:lnTo>
                    <a:pt x="3128" y="9865"/>
                  </a:lnTo>
                  <a:lnTo>
                    <a:pt x="3155" y="9865"/>
                  </a:lnTo>
                  <a:lnTo>
                    <a:pt x="3155" y="9879"/>
                  </a:lnTo>
                  <a:lnTo>
                    <a:pt x="3195" y="9879"/>
                  </a:lnTo>
                  <a:lnTo>
                    <a:pt x="3195" y="9892"/>
                  </a:lnTo>
                  <a:cubicBezTo>
                    <a:pt x="3208" y="9892"/>
                    <a:pt x="3221" y="9906"/>
                    <a:pt x="3235" y="9906"/>
                  </a:cubicBezTo>
                  <a:lnTo>
                    <a:pt x="3422" y="9464"/>
                  </a:lnTo>
                  <a:cubicBezTo>
                    <a:pt x="3355" y="9438"/>
                    <a:pt x="3289" y="9398"/>
                    <a:pt x="3221" y="9371"/>
                  </a:cubicBezTo>
                  <a:close/>
                  <a:moveTo>
                    <a:pt x="6830" y="9478"/>
                  </a:moveTo>
                  <a:cubicBezTo>
                    <a:pt x="6764" y="9505"/>
                    <a:pt x="6684" y="9532"/>
                    <a:pt x="6616" y="9545"/>
                  </a:cubicBezTo>
                  <a:lnTo>
                    <a:pt x="6777" y="9999"/>
                  </a:lnTo>
                  <a:lnTo>
                    <a:pt x="6804" y="9999"/>
                  </a:lnTo>
                  <a:cubicBezTo>
                    <a:pt x="6844" y="9986"/>
                    <a:pt x="6884" y="9972"/>
                    <a:pt x="6924" y="9946"/>
                  </a:cubicBezTo>
                  <a:lnTo>
                    <a:pt x="6937" y="9946"/>
                  </a:lnTo>
                  <a:cubicBezTo>
                    <a:pt x="6951" y="9946"/>
                    <a:pt x="6978" y="9933"/>
                    <a:pt x="7005" y="9919"/>
                  </a:cubicBezTo>
                  <a:lnTo>
                    <a:pt x="6830" y="9478"/>
                  </a:lnTo>
                  <a:close/>
                  <a:moveTo>
                    <a:pt x="3622" y="9532"/>
                  </a:moveTo>
                  <a:lnTo>
                    <a:pt x="3462" y="9986"/>
                  </a:lnTo>
                  <a:lnTo>
                    <a:pt x="3476" y="9986"/>
                  </a:lnTo>
                  <a:lnTo>
                    <a:pt x="3476" y="9999"/>
                  </a:lnTo>
                  <a:lnTo>
                    <a:pt x="3515" y="9999"/>
                  </a:lnTo>
                  <a:lnTo>
                    <a:pt x="3515" y="10013"/>
                  </a:lnTo>
                  <a:lnTo>
                    <a:pt x="3529" y="10013"/>
                  </a:lnTo>
                  <a:cubicBezTo>
                    <a:pt x="3583" y="10026"/>
                    <a:pt x="3636" y="10053"/>
                    <a:pt x="3690" y="10066"/>
                  </a:cubicBezTo>
                  <a:lnTo>
                    <a:pt x="3836" y="9598"/>
                  </a:lnTo>
                  <a:cubicBezTo>
                    <a:pt x="3756" y="9585"/>
                    <a:pt x="3690" y="9559"/>
                    <a:pt x="3622" y="9532"/>
                  </a:cubicBezTo>
                  <a:close/>
                  <a:moveTo>
                    <a:pt x="6416" y="9612"/>
                  </a:moveTo>
                  <a:cubicBezTo>
                    <a:pt x="6349" y="9639"/>
                    <a:pt x="6269" y="9652"/>
                    <a:pt x="6203" y="9665"/>
                  </a:cubicBezTo>
                  <a:lnTo>
                    <a:pt x="6310" y="10133"/>
                  </a:lnTo>
                  <a:cubicBezTo>
                    <a:pt x="6390" y="10120"/>
                    <a:pt x="6470" y="10093"/>
                    <a:pt x="6550" y="10079"/>
                  </a:cubicBezTo>
                  <a:lnTo>
                    <a:pt x="6416" y="9612"/>
                  </a:lnTo>
                  <a:close/>
                  <a:moveTo>
                    <a:pt x="4037" y="9652"/>
                  </a:moveTo>
                  <a:lnTo>
                    <a:pt x="3930" y="10120"/>
                  </a:lnTo>
                  <a:cubicBezTo>
                    <a:pt x="4010" y="10147"/>
                    <a:pt x="4077" y="10159"/>
                    <a:pt x="4157" y="10173"/>
                  </a:cubicBezTo>
                  <a:lnTo>
                    <a:pt x="4251" y="9705"/>
                  </a:lnTo>
                  <a:cubicBezTo>
                    <a:pt x="4184" y="9692"/>
                    <a:pt x="4117" y="9678"/>
                    <a:pt x="4037" y="9652"/>
                  </a:cubicBezTo>
                  <a:close/>
                  <a:moveTo>
                    <a:pt x="5989" y="9719"/>
                  </a:moveTo>
                  <a:cubicBezTo>
                    <a:pt x="5921" y="9732"/>
                    <a:pt x="5841" y="9732"/>
                    <a:pt x="5775" y="9746"/>
                  </a:cubicBezTo>
                  <a:lnTo>
                    <a:pt x="5841" y="10227"/>
                  </a:lnTo>
                  <a:lnTo>
                    <a:pt x="5868" y="10227"/>
                  </a:lnTo>
                  <a:lnTo>
                    <a:pt x="5868" y="10213"/>
                  </a:lnTo>
                  <a:cubicBezTo>
                    <a:pt x="5935" y="10213"/>
                    <a:pt x="6002" y="10200"/>
                    <a:pt x="6082" y="10186"/>
                  </a:cubicBezTo>
                  <a:lnTo>
                    <a:pt x="5989" y="9719"/>
                  </a:lnTo>
                  <a:close/>
                  <a:moveTo>
                    <a:pt x="4465" y="9746"/>
                  </a:moveTo>
                  <a:lnTo>
                    <a:pt x="4398" y="10213"/>
                  </a:lnTo>
                  <a:cubicBezTo>
                    <a:pt x="4438" y="10227"/>
                    <a:pt x="4492" y="10227"/>
                    <a:pt x="4531" y="10240"/>
                  </a:cubicBezTo>
                  <a:lnTo>
                    <a:pt x="4638" y="10240"/>
                  </a:lnTo>
                  <a:lnTo>
                    <a:pt x="4692" y="9772"/>
                  </a:lnTo>
                  <a:cubicBezTo>
                    <a:pt x="4611" y="9758"/>
                    <a:pt x="4545" y="9746"/>
                    <a:pt x="4465" y="9746"/>
                  </a:cubicBezTo>
                  <a:close/>
                  <a:moveTo>
                    <a:pt x="4905" y="9785"/>
                  </a:moveTo>
                  <a:lnTo>
                    <a:pt x="4879" y="10266"/>
                  </a:lnTo>
                  <a:lnTo>
                    <a:pt x="5119" y="10266"/>
                  </a:lnTo>
                  <a:lnTo>
                    <a:pt x="5119" y="9785"/>
                  </a:lnTo>
                  <a:close/>
                  <a:moveTo>
                    <a:pt x="5561" y="9772"/>
                  </a:moveTo>
                  <a:cubicBezTo>
                    <a:pt x="5481" y="9772"/>
                    <a:pt x="5413" y="9785"/>
                    <a:pt x="5333" y="9785"/>
                  </a:cubicBezTo>
                  <a:lnTo>
                    <a:pt x="5360" y="10266"/>
                  </a:lnTo>
                  <a:cubicBezTo>
                    <a:pt x="5440" y="10266"/>
                    <a:pt x="5520" y="10254"/>
                    <a:pt x="5601" y="10254"/>
                  </a:cubicBezTo>
                  <a:lnTo>
                    <a:pt x="5561" y="9772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2"/>
            <p:cNvSpPr/>
            <p:nvPr/>
          </p:nvSpPr>
          <p:spPr>
            <a:xfrm>
              <a:off x="5572075" y="1004563"/>
              <a:ext cx="508487" cy="445428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07" y="1"/>
                  </a:moveTo>
                  <a:cubicBezTo>
                    <a:pt x="4606" y="1"/>
                    <a:pt x="3893" y="160"/>
                    <a:pt x="3222" y="495"/>
                  </a:cubicBezTo>
                  <a:cubicBezTo>
                    <a:pt x="923" y="1658"/>
                    <a:pt x="0" y="4452"/>
                    <a:pt x="1150" y="6751"/>
                  </a:cubicBezTo>
                  <a:cubicBezTo>
                    <a:pt x="1973" y="8368"/>
                    <a:pt x="3613" y="9309"/>
                    <a:pt x="5316" y="9309"/>
                  </a:cubicBezTo>
                  <a:cubicBezTo>
                    <a:pt x="6019" y="9309"/>
                    <a:pt x="6733" y="9149"/>
                    <a:pt x="7405" y="8809"/>
                  </a:cubicBezTo>
                  <a:cubicBezTo>
                    <a:pt x="9704" y="7660"/>
                    <a:pt x="10627" y="4853"/>
                    <a:pt x="9464" y="2566"/>
                  </a:cubicBezTo>
                  <a:cubicBezTo>
                    <a:pt x="8650" y="938"/>
                    <a:pt x="7011" y="1"/>
                    <a:pt x="5307" y="1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2"/>
            <p:cNvSpPr/>
            <p:nvPr/>
          </p:nvSpPr>
          <p:spPr>
            <a:xfrm>
              <a:off x="5572075" y="1004563"/>
              <a:ext cx="508487" cy="445428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07" y="1"/>
                  </a:moveTo>
                  <a:cubicBezTo>
                    <a:pt x="4606" y="1"/>
                    <a:pt x="3893" y="160"/>
                    <a:pt x="3222" y="495"/>
                  </a:cubicBezTo>
                  <a:cubicBezTo>
                    <a:pt x="923" y="1658"/>
                    <a:pt x="0" y="4452"/>
                    <a:pt x="1150" y="6751"/>
                  </a:cubicBezTo>
                  <a:cubicBezTo>
                    <a:pt x="1973" y="8368"/>
                    <a:pt x="3613" y="9309"/>
                    <a:pt x="5316" y="9309"/>
                  </a:cubicBezTo>
                  <a:cubicBezTo>
                    <a:pt x="6019" y="9309"/>
                    <a:pt x="6733" y="9149"/>
                    <a:pt x="7405" y="8809"/>
                  </a:cubicBezTo>
                  <a:cubicBezTo>
                    <a:pt x="9704" y="7660"/>
                    <a:pt x="10627" y="4853"/>
                    <a:pt x="9464" y="2566"/>
                  </a:cubicBezTo>
                  <a:cubicBezTo>
                    <a:pt x="8650" y="938"/>
                    <a:pt x="7011" y="1"/>
                    <a:pt x="5307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2"/>
            <p:cNvSpPr/>
            <p:nvPr/>
          </p:nvSpPr>
          <p:spPr>
            <a:xfrm>
              <a:off x="5589968" y="1020256"/>
              <a:ext cx="442606" cy="410933"/>
            </a:xfrm>
            <a:custGeom>
              <a:avLst/>
              <a:gdLst/>
              <a:ahLst/>
              <a:cxnLst/>
              <a:rect l="l" t="t" r="r" b="b"/>
              <a:pathLst>
                <a:path w="9251" h="8589" extrusionOk="0">
                  <a:moveTo>
                    <a:pt x="4935" y="1"/>
                  </a:moveTo>
                  <a:cubicBezTo>
                    <a:pt x="4282" y="1"/>
                    <a:pt x="3619" y="149"/>
                    <a:pt x="2995" y="461"/>
                  </a:cubicBezTo>
                  <a:cubicBezTo>
                    <a:pt x="870" y="1543"/>
                    <a:pt x="0" y="4137"/>
                    <a:pt x="1084" y="6262"/>
                  </a:cubicBezTo>
                  <a:cubicBezTo>
                    <a:pt x="1725" y="7546"/>
                    <a:pt x="2914" y="8374"/>
                    <a:pt x="4224" y="8588"/>
                  </a:cubicBezTo>
                  <a:cubicBezTo>
                    <a:pt x="2968" y="8348"/>
                    <a:pt x="1832" y="7558"/>
                    <a:pt x="1217" y="6316"/>
                  </a:cubicBezTo>
                  <a:cubicBezTo>
                    <a:pt x="161" y="4217"/>
                    <a:pt x="1004" y="1664"/>
                    <a:pt x="3102" y="608"/>
                  </a:cubicBezTo>
                  <a:cubicBezTo>
                    <a:pt x="3712" y="301"/>
                    <a:pt x="4361" y="155"/>
                    <a:pt x="5001" y="155"/>
                  </a:cubicBezTo>
                  <a:cubicBezTo>
                    <a:pt x="6559" y="155"/>
                    <a:pt x="8060" y="1018"/>
                    <a:pt x="8810" y="2506"/>
                  </a:cubicBezTo>
                  <a:cubicBezTo>
                    <a:pt x="9063" y="3014"/>
                    <a:pt x="9211" y="3536"/>
                    <a:pt x="9250" y="4070"/>
                  </a:cubicBezTo>
                  <a:cubicBezTo>
                    <a:pt x="9223" y="3509"/>
                    <a:pt x="9077" y="2934"/>
                    <a:pt x="8796" y="2386"/>
                  </a:cubicBezTo>
                  <a:cubicBezTo>
                    <a:pt x="8039" y="872"/>
                    <a:pt x="6518" y="1"/>
                    <a:pt x="4935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2"/>
            <p:cNvSpPr/>
            <p:nvPr/>
          </p:nvSpPr>
          <p:spPr>
            <a:xfrm>
              <a:off x="5589968" y="1020256"/>
              <a:ext cx="442606" cy="410933"/>
            </a:xfrm>
            <a:custGeom>
              <a:avLst/>
              <a:gdLst/>
              <a:ahLst/>
              <a:cxnLst/>
              <a:rect l="l" t="t" r="r" b="b"/>
              <a:pathLst>
                <a:path w="9251" h="8589" extrusionOk="0">
                  <a:moveTo>
                    <a:pt x="4935" y="1"/>
                  </a:moveTo>
                  <a:cubicBezTo>
                    <a:pt x="4282" y="1"/>
                    <a:pt x="3619" y="149"/>
                    <a:pt x="2995" y="461"/>
                  </a:cubicBezTo>
                  <a:cubicBezTo>
                    <a:pt x="870" y="1543"/>
                    <a:pt x="0" y="4137"/>
                    <a:pt x="1084" y="6262"/>
                  </a:cubicBezTo>
                  <a:cubicBezTo>
                    <a:pt x="1725" y="7546"/>
                    <a:pt x="2914" y="8374"/>
                    <a:pt x="4224" y="8588"/>
                  </a:cubicBezTo>
                  <a:cubicBezTo>
                    <a:pt x="2968" y="8348"/>
                    <a:pt x="1832" y="7558"/>
                    <a:pt x="1217" y="6316"/>
                  </a:cubicBezTo>
                  <a:cubicBezTo>
                    <a:pt x="161" y="4217"/>
                    <a:pt x="1004" y="1664"/>
                    <a:pt x="3102" y="608"/>
                  </a:cubicBezTo>
                  <a:cubicBezTo>
                    <a:pt x="3712" y="301"/>
                    <a:pt x="4361" y="155"/>
                    <a:pt x="5001" y="155"/>
                  </a:cubicBezTo>
                  <a:cubicBezTo>
                    <a:pt x="6559" y="155"/>
                    <a:pt x="8060" y="1018"/>
                    <a:pt x="8810" y="2506"/>
                  </a:cubicBezTo>
                  <a:cubicBezTo>
                    <a:pt x="9063" y="3014"/>
                    <a:pt x="9211" y="3536"/>
                    <a:pt x="9250" y="4070"/>
                  </a:cubicBezTo>
                  <a:cubicBezTo>
                    <a:pt x="9223" y="3509"/>
                    <a:pt x="9077" y="2934"/>
                    <a:pt x="8796" y="2386"/>
                  </a:cubicBezTo>
                  <a:cubicBezTo>
                    <a:pt x="8039" y="872"/>
                    <a:pt x="6518" y="1"/>
                    <a:pt x="4935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2"/>
            <p:cNvSpPr/>
            <p:nvPr/>
          </p:nvSpPr>
          <p:spPr>
            <a:xfrm>
              <a:off x="5751777" y="1060206"/>
              <a:ext cx="145207" cy="333856"/>
            </a:xfrm>
            <a:custGeom>
              <a:avLst/>
              <a:gdLst/>
              <a:ahLst/>
              <a:cxnLst/>
              <a:rect l="l" t="t" r="r" b="b"/>
              <a:pathLst>
                <a:path w="3035" h="6978" extrusionOk="0">
                  <a:moveTo>
                    <a:pt x="1457" y="1"/>
                  </a:moveTo>
                  <a:lnTo>
                    <a:pt x="1444" y="535"/>
                  </a:lnTo>
                  <a:cubicBezTo>
                    <a:pt x="1017" y="548"/>
                    <a:pt x="682" y="682"/>
                    <a:pt x="428" y="922"/>
                  </a:cubicBezTo>
                  <a:cubicBezTo>
                    <a:pt x="188" y="1163"/>
                    <a:pt x="54" y="1498"/>
                    <a:pt x="54" y="1925"/>
                  </a:cubicBezTo>
                  <a:cubicBezTo>
                    <a:pt x="40" y="2232"/>
                    <a:pt x="94" y="2500"/>
                    <a:pt x="201" y="2713"/>
                  </a:cubicBezTo>
                  <a:cubicBezTo>
                    <a:pt x="308" y="2927"/>
                    <a:pt x="468" y="3128"/>
                    <a:pt x="682" y="3328"/>
                  </a:cubicBezTo>
                  <a:lnTo>
                    <a:pt x="1430" y="3997"/>
                  </a:lnTo>
                  <a:cubicBezTo>
                    <a:pt x="1537" y="4091"/>
                    <a:pt x="1618" y="4171"/>
                    <a:pt x="1685" y="4237"/>
                  </a:cubicBezTo>
                  <a:cubicBezTo>
                    <a:pt x="1738" y="4305"/>
                    <a:pt x="1805" y="4371"/>
                    <a:pt x="1858" y="4465"/>
                  </a:cubicBezTo>
                  <a:cubicBezTo>
                    <a:pt x="1926" y="4558"/>
                    <a:pt x="1965" y="4652"/>
                    <a:pt x="1992" y="4745"/>
                  </a:cubicBezTo>
                  <a:cubicBezTo>
                    <a:pt x="2019" y="4852"/>
                    <a:pt x="2032" y="4959"/>
                    <a:pt x="2019" y="5080"/>
                  </a:cubicBezTo>
                  <a:cubicBezTo>
                    <a:pt x="2019" y="5240"/>
                    <a:pt x="1979" y="5374"/>
                    <a:pt x="1899" y="5467"/>
                  </a:cubicBezTo>
                  <a:cubicBezTo>
                    <a:pt x="1831" y="5561"/>
                    <a:pt x="1712" y="5614"/>
                    <a:pt x="1564" y="5614"/>
                  </a:cubicBezTo>
                  <a:lnTo>
                    <a:pt x="1551" y="5614"/>
                  </a:lnTo>
                  <a:cubicBezTo>
                    <a:pt x="1136" y="5601"/>
                    <a:pt x="922" y="5226"/>
                    <a:pt x="910" y="4465"/>
                  </a:cubicBezTo>
                  <a:lnTo>
                    <a:pt x="1" y="4638"/>
                  </a:lnTo>
                  <a:cubicBezTo>
                    <a:pt x="27" y="5775"/>
                    <a:pt x="521" y="6363"/>
                    <a:pt x="1471" y="6416"/>
                  </a:cubicBezTo>
                  <a:lnTo>
                    <a:pt x="1457" y="6978"/>
                  </a:lnTo>
                  <a:lnTo>
                    <a:pt x="1751" y="6978"/>
                  </a:lnTo>
                  <a:lnTo>
                    <a:pt x="1765" y="6416"/>
                  </a:lnTo>
                  <a:cubicBezTo>
                    <a:pt x="2139" y="6376"/>
                    <a:pt x="2446" y="6229"/>
                    <a:pt x="2674" y="5975"/>
                  </a:cubicBezTo>
                  <a:cubicBezTo>
                    <a:pt x="2901" y="5734"/>
                    <a:pt x="3022" y="5413"/>
                    <a:pt x="3034" y="5026"/>
                  </a:cubicBezTo>
                  <a:cubicBezTo>
                    <a:pt x="3034" y="4852"/>
                    <a:pt x="3008" y="4679"/>
                    <a:pt x="2968" y="4505"/>
                  </a:cubicBezTo>
                  <a:cubicBezTo>
                    <a:pt x="2927" y="4344"/>
                    <a:pt x="2874" y="4198"/>
                    <a:pt x="2781" y="4050"/>
                  </a:cubicBezTo>
                  <a:cubicBezTo>
                    <a:pt x="2701" y="3916"/>
                    <a:pt x="2621" y="3797"/>
                    <a:pt x="2526" y="3690"/>
                  </a:cubicBezTo>
                  <a:cubicBezTo>
                    <a:pt x="2433" y="3583"/>
                    <a:pt x="2327" y="3462"/>
                    <a:pt x="2206" y="3355"/>
                  </a:cubicBezTo>
                  <a:lnTo>
                    <a:pt x="1471" y="2687"/>
                  </a:lnTo>
                  <a:cubicBezTo>
                    <a:pt x="1311" y="2540"/>
                    <a:pt x="1204" y="2407"/>
                    <a:pt x="1136" y="2300"/>
                  </a:cubicBezTo>
                  <a:cubicBezTo>
                    <a:pt x="1056" y="2179"/>
                    <a:pt x="1029" y="2018"/>
                    <a:pt x="1029" y="1831"/>
                  </a:cubicBezTo>
                  <a:cubicBezTo>
                    <a:pt x="1029" y="1685"/>
                    <a:pt x="1083" y="1551"/>
                    <a:pt x="1163" y="1457"/>
                  </a:cubicBezTo>
                  <a:cubicBezTo>
                    <a:pt x="1243" y="1377"/>
                    <a:pt x="1364" y="1323"/>
                    <a:pt x="1525" y="1310"/>
                  </a:cubicBezTo>
                  <a:lnTo>
                    <a:pt x="1551" y="1310"/>
                  </a:lnTo>
                  <a:cubicBezTo>
                    <a:pt x="1631" y="1310"/>
                    <a:pt x="1698" y="1323"/>
                    <a:pt x="1751" y="1364"/>
                  </a:cubicBezTo>
                  <a:cubicBezTo>
                    <a:pt x="1819" y="1391"/>
                    <a:pt x="1872" y="1430"/>
                    <a:pt x="1912" y="1484"/>
                  </a:cubicBezTo>
                  <a:cubicBezTo>
                    <a:pt x="1952" y="1551"/>
                    <a:pt x="1979" y="1617"/>
                    <a:pt x="2006" y="1698"/>
                  </a:cubicBezTo>
                  <a:cubicBezTo>
                    <a:pt x="2032" y="1792"/>
                    <a:pt x="2045" y="1885"/>
                    <a:pt x="2059" y="1965"/>
                  </a:cubicBezTo>
                  <a:cubicBezTo>
                    <a:pt x="2072" y="2045"/>
                    <a:pt x="2072" y="2152"/>
                    <a:pt x="2072" y="2273"/>
                  </a:cubicBezTo>
                  <a:lnTo>
                    <a:pt x="2981" y="2112"/>
                  </a:lnTo>
                  <a:cubicBezTo>
                    <a:pt x="2968" y="1885"/>
                    <a:pt x="2941" y="1698"/>
                    <a:pt x="2901" y="1537"/>
                  </a:cubicBezTo>
                  <a:cubicBezTo>
                    <a:pt x="2847" y="1364"/>
                    <a:pt x="2781" y="1204"/>
                    <a:pt x="2701" y="1056"/>
                  </a:cubicBezTo>
                  <a:cubicBezTo>
                    <a:pt x="2607" y="909"/>
                    <a:pt x="2487" y="789"/>
                    <a:pt x="2327" y="696"/>
                  </a:cubicBezTo>
                  <a:cubicBezTo>
                    <a:pt x="2166" y="615"/>
                    <a:pt x="1965" y="548"/>
                    <a:pt x="1738" y="535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2"/>
            <p:cNvSpPr/>
            <p:nvPr/>
          </p:nvSpPr>
          <p:spPr>
            <a:xfrm>
              <a:off x="7770701" y="3342751"/>
              <a:ext cx="330698" cy="312470"/>
            </a:xfrm>
            <a:custGeom>
              <a:avLst/>
              <a:gdLst/>
              <a:ahLst/>
              <a:cxnLst/>
              <a:rect l="l" t="t" r="r" b="b"/>
              <a:pathLst>
                <a:path w="6912" h="6531" extrusionOk="0">
                  <a:moveTo>
                    <a:pt x="3447" y="0"/>
                  </a:moveTo>
                  <a:cubicBezTo>
                    <a:pt x="1816" y="0"/>
                    <a:pt x="412" y="1224"/>
                    <a:pt x="214" y="2884"/>
                  </a:cubicBezTo>
                  <a:cubicBezTo>
                    <a:pt x="0" y="4675"/>
                    <a:pt x="1283" y="6306"/>
                    <a:pt x="3074" y="6507"/>
                  </a:cubicBezTo>
                  <a:cubicBezTo>
                    <a:pt x="3206" y="6523"/>
                    <a:pt x="3336" y="6530"/>
                    <a:pt x="3465" y="6530"/>
                  </a:cubicBezTo>
                  <a:cubicBezTo>
                    <a:pt x="5097" y="6530"/>
                    <a:pt x="6512" y="5307"/>
                    <a:pt x="6710" y="3647"/>
                  </a:cubicBezTo>
                  <a:cubicBezTo>
                    <a:pt x="6911" y="1855"/>
                    <a:pt x="5628" y="238"/>
                    <a:pt x="3837" y="24"/>
                  </a:cubicBezTo>
                  <a:cubicBezTo>
                    <a:pt x="3706" y="8"/>
                    <a:pt x="3576" y="0"/>
                    <a:pt x="344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2"/>
            <p:cNvSpPr/>
            <p:nvPr/>
          </p:nvSpPr>
          <p:spPr>
            <a:xfrm>
              <a:off x="7770701" y="3342751"/>
              <a:ext cx="330698" cy="312470"/>
            </a:xfrm>
            <a:custGeom>
              <a:avLst/>
              <a:gdLst/>
              <a:ahLst/>
              <a:cxnLst/>
              <a:rect l="l" t="t" r="r" b="b"/>
              <a:pathLst>
                <a:path w="6912" h="6531" extrusionOk="0">
                  <a:moveTo>
                    <a:pt x="3447" y="0"/>
                  </a:moveTo>
                  <a:cubicBezTo>
                    <a:pt x="1816" y="0"/>
                    <a:pt x="412" y="1224"/>
                    <a:pt x="214" y="2884"/>
                  </a:cubicBezTo>
                  <a:cubicBezTo>
                    <a:pt x="0" y="4675"/>
                    <a:pt x="1283" y="6306"/>
                    <a:pt x="3074" y="6507"/>
                  </a:cubicBezTo>
                  <a:cubicBezTo>
                    <a:pt x="3206" y="6523"/>
                    <a:pt x="3336" y="6530"/>
                    <a:pt x="3465" y="6530"/>
                  </a:cubicBezTo>
                  <a:cubicBezTo>
                    <a:pt x="5097" y="6530"/>
                    <a:pt x="6512" y="5307"/>
                    <a:pt x="6710" y="3647"/>
                  </a:cubicBezTo>
                  <a:cubicBezTo>
                    <a:pt x="6911" y="1855"/>
                    <a:pt x="5628" y="238"/>
                    <a:pt x="3837" y="24"/>
                  </a:cubicBezTo>
                  <a:cubicBezTo>
                    <a:pt x="3706" y="8"/>
                    <a:pt x="3576" y="0"/>
                    <a:pt x="344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2"/>
            <p:cNvSpPr/>
            <p:nvPr/>
          </p:nvSpPr>
          <p:spPr>
            <a:xfrm>
              <a:off x="7758549" y="3331890"/>
              <a:ext cx="331320" cy="312422"/>
            </a:xfrm>
            <a:custGeom>
              <a:avLst/>
              <a:gdLst/>
              <a:ahLst/>
              <a:cxnLst/>
              <a:rect l="l" t="t" r="r" b="b"/>
              <a:pathLst>
                <a:path w="6925" h="6530" extrusionOk="0">
                  <a:moveTo>
                    <a:pt x="3446" y="1"/>
                  </a:moveTo>
                  <a:cubicBezTo>
                    <a:pt x="1816" y="1"/>
                    <a:pt x="413" y="1224"/>
                    <a:pt x="215" y="2884"/>
                  </a:cubicBezTo>
                  <a:cubicBezTo>
                    <a:pt x="1" y="4676"/>
                    <a:pt x="1284" y="6306"/>
                    <a:pt x="3075" y="6506"/>
                  </a:cubicBezTo>
                  <a:cubicBezTo>
                    <a:pt x="3207" y="6522"/>
                    <a:pt x="3338" y="6530"/>
                    <a:pt x="3468" y="6530"/>
                  </a:cubicBezTo>
                  <a:cubicBezTo>
                    <a:pt x="5108" y="6530"/>
                    <a:pt x="6512" y="5306"/>
                    <a:pt x="6711" y="3646"/>
                  </a:cubicBezTo>
                  <a:cubicBezTo>
                    <a:pt x="6925" y="1855"/>
                    <a:pt x="5641" y="224"/>
                    <a:pt x="3836" y="24"/>
                  </a:cubicBezTo>
                  <a:cubicBezTo>
                    <a:pt x="3705" y="8"/>
                    <a:pt x="3575" y="1"/>
                    <a:pt x="344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2"/>
            <p:cNvSpPr/>
            <p:nvPr/>
          </p:nvSpPr>
          <p:spPr>
            <a:xfrm>
              <a:off x="7767495" y="3331747"/>
              <a:ext cx="312757" cy="312709"/>
            </a:xfrm>
            <a:custGeom>
              <a:avLst/>
              <a:gdLst/>
              <a:ahLst/>
              <a:cxnLst/>
              <a:rect l="l" t="t" r="r" b="b"/>
              <a:pathLst>
                <a:path w="6537" h="6536" extrusionOk="0">
                  <a:moveTo>
                    <a:pt x="3195" y="0"/>
                  </a:moveTo>
                  <a:lnTo>
                    <a:pt x="3209" y="307"/>
                  </a:lnTo>
                  <a:lnTo>
                    <a:pt x="3342" y="307"/>
                  </a:lnTo>
                  <a:lnTo>
                    <a:pt x="3355" y="0"/>
                  </a:lnTo>
                  <a:close/>
                  <a:moveTo>
                    <a:pt x="3022" y="13"/>
                  </a:moveTo>
                  <a:cubicBezTo>
                    <a:pt x="2981" y="13"/>
                    <a:pt x="2928" y="13"/>
                    <a:pt x="2888" y="27"/>
                  </a:cubicBezTo>
                  <a:lnTo>
                    <a:pt x="2928" y="321"/>
                  </a:lnTo>
                  <a:cubicBezTo>
                    <a:pt x="2968" y="321"/>
                    <a:pt x="3022" y="321"/>
                    <a:pt x="3061" y="307"/>
                  </a:cubicBezTo>
                  <a:lnTo>
                    <a:pt x="3048" y="13"/>
                  </a:lnTo>
                  <a:close/>
                  <a:moveTo>
                    <a:pt x="3503" y="13"/>
                  </a:moveTo>
                  <a:lnTo>
                    <a:pt x="3476" y="307"/>
                  </a:lnTo>
                  <a:cubicBezTo>
                    <a:pt x="3530" y="321"/>
                    <a:pt x="3569" y="321"/>
                    <a:pt x="3623" y="321"/>
                  </a:cubicBezTo>
                  <a:lnTo>
                    <a:pt x="3623" y="334"/>
                  </a:lnTo>
                  <a:lnTo>
                    <a:pt x="3663" y="27"/>
                  </a:lnTo>
                  <a:lnTo>
                    <a:pt x="3637" y="27"/>
                  </a:lnTo>
                  <a:lnTo>
                    <a:pt x="3637" y="13"/>
                  </a:lnTo>
                  <a:close/>
                  <a:moveTo>
                    <a:pt x="2740" y="40"/>
                  </a:moveTo>
                  <a:cubicBezTo>
                    <a:pt x="2714" y="54"/>
                    <a:pt x="2687" y="54"/>
                    <a:pt x="2647" y="54"/>
                  </a:cubicBezTo>
                  <a:lnTo>
                    <a:pt x="2647" y="67"/>
                  </a:lnTo>
                  <a:lnTo>
                    <a:pt x="2594" y="67"/>
                  </a:lnTo>
                  <a:lnTo>
                    <a:pt x="2660" y="375"/>
                  </a:lnTo>
                  <a:cubicBezTo>
                    <a:pt x="2701" y="361"/>
                    <a:pt x="2740" y="348"/>
                    <a:pt x="2794" y="348"/>
                  </a:cubicBezTo>
                  <a:lnTo>
                    <a:pt x="2740" y="40"/>
                  </a:lnTo>
                  <a:close/>
                  <a:moveTo>
                    <a:pt x="3824" y="40"/>
                  </a:moveTo>
                  <a:lnTo>
                    <a:pt x="3770" y="348"/>
                  </a:lnTo>
                  <a:cubicBezTo>
                    <a:pt x="3810" y="361"/>
                    <a:pt x="3863" y="361"/>
                    <a:pt x="3904" y="375"/>
                  </a:cubicBezTo>
                  <a:lnTo>
                    <a:pt x="3970" y="80"/>
                  </a:lnTo>
                  <a:cubicBezTo>
                    <a:pt x="3943" y="67"/>
                    <a:pt x="3931" y="67"/>
                    <a:pt x="3904" y="67"/>
                  </a:cubicBezTo>
                  <a:lnTo>
                    <a:pt x="3904" y="54"/>
                  </a:lnTo>
                  <a:lnTo>
                    <a:pt x="3850" y="54"/>
                  </a:lnTo>
                  <a:cubicBezTo>
                    <a:pt x="3836" y="54"/>
                    <a:pt x="3824" y="54"/>
                    <a:pt x="3824" y="40"/>
                  </a:cubicBezTo>
                  <a:close/>
                  <a:moveTo>
                    <a:pt x="2446" y="107"/>
                  </a:moveTo>
                  <a:cubicBezTo>
                    <a:pt x="2393" y="120"/>
                    <a:pt x="2339" y="134"/>
                    <a:pt x="2300" y="147"/>
                  </a:cubicBezTo>
                  <a:lnTo>
                    <a:pt x="2380" y="441"/>
                  </a:lnTo>
                  <a:cubicBezTo>
                    <a:pt x="2434" y="428"/>
                    <a:pt x="2473" y="414"/>
                    <a:pt x="2514" y="401"/>
                  </a:cubicBezTo>
                  <a:lnTo>
                    <a:pt x="2446" y="107"/>
                  </a:lnTo>
                  <a:close/>
                  <a:moveTo>
                    <a:pt x="4118" y="107"/>
                  </a:moveTo>
                  <a:lnTo>
                    <a:pt x="4038" y="401"/>
                  </a:lnTo>
                  <a:cubicBezTo>
                    <a:pt x="4077" y="414"/>
                    <a:pt x="4131" y="428"/>
                    <a:pt x="4171" y="441"/>
                  </a:cubicBezTo>
                  <a:lnTo>
                    <a:pt x="4264" y="147"/>
                  </a:lnTo>
                  <a:cubicBezTo>
                    <a:pt x="4237" y="147"/>
                    <a:pt x="4225" y="147"/>
                    <a:pt x="4211" y="134"/>
                  </a:cubicBezTo>
                  <a:lnTo>
                    <a:pt x="4184" y="134"/>
                  </a:lnTo>
                  <a:cubicBezTo>
                    <a:pt x="4157" y="120"/>
                    <a:pt x="4144" y="120"/>
                    <a:pt x="4118" y="107"/>
                  </a:cubicBezTo>
                  <a:close/>
                  <a:moveTo>
                    <a:pt x="2139" y="200"/>
                  </a:moveTo>
                  <a:cubicBezTo>
                    <a:pt x="2113" y="214"/>
                    <a:pt x="2086" y="227"/>
                    <a:pt x="2072" y="227"/>
                  </a:cubicBezTo>
                  <a:lnTo>
                    <a:pt x="2059" y="227"/>
                  </a:lnTo>
                  <a:lnTo>
                    <a:pt x="2059" y="241"/>
                  </a:lnTo>
                  <a:lnTo>
                    <a:pt x="2033" y="241"/>
                  </a:lnTo>
                  <a:lnTo>
                    <a:pt x="2033" y="254"/>
                  </a:lnTo>
                  <a:lnTo>
                    <a:pt x="2006" y="254"/>
                  </a:lnTo>
                  <a:lnTo>
                    <a:pt x="2126" y="535"/>
                  </a:lnTo>
                  <a:cubicBezTo>
                    <a:pt x="2166" y="521"/>
                    <a:pt x="2206" y="508"/>
                    <a:pt x="2259" y="481"/>
                  </a:cubicBezTo>
                  <a:lnTo>
                    <a:pt x="2152" y="200"/>
                  </a:lnTo>
                  <a:close/>
                  <a:moveTo>
                    <a:pt x="4412" y="200"/>
                  </a:moveTo>
                  <a:lnTo>
                    <a:pt x="4305" y="494"/>
                  </a:lnTo>
                  <a:lnTo>
                    <a:pt x="4425" y="535"/>
                  </a:lnTo>
                  <a:lnTo>
                    <a:pt x="4545" y="254"/>
                  </a:lnTo>
                  <a:cubicBezTo>
                    <a:pt x="4505" y="241"/>
                    <a:pt x="4451" y="214"/>
                    <a:pt x="4412" y="200"/>
                  </a:cubicBezTo>
                  <a:close/>
                  <a:moveTo>
                    <a:pt x="1872" y="321"/>
                  </a:moveTo>
                  <a:cubicBezTo>
                    <a:pt x="1845" y="334"/>
                    <a:pt x="1819" y="334"/>
                    <a:pt x="1805" y="348"/>
                  </a:cubicBezTo>
                  <a:lnTo>
                    <a:pt x="1792" y="348"/>
                  </a:lnTo>
                  <a:lnTo>
                    <a:pt x="1792" y="361"/>
                  </a:lnTo>
                  <a:cubicBezTo>
                    <a:pt x="1765" y="375"/>
                    <a:pt x="1751" y="375"/>
                    <a:pt x="1725" y="387"/>
                  </a:cubicBezTo>
                  <a:lnTo>
                    <a:pt x="1872" y="655"/>
                  </a:lnTo>
                  <a:cubicBezTo>
                    <a:pt x="1912" y="642"/>
                    <a:pt x="1952" y="615"/>
                    <a:pt x="1992" y="588"/>
                  </a:cubicBezTo>
                  <a:lnTo>
                    <a:pt x="1872" y="321"/>
                  </a:lnTo>
                  <a:close/>
                  <a:moveTo>
                    <a:pt x="4692" y="321"/>
                  </a:moveTo>
                  <a:lnTo>
                    <a:pt x="4558" y="601"/>
                  </a:lnTo>
                  <a:cubicBezTo>
                    <a:pt x="4599" y="615"/>
                    <a:pt x="4638" y="642"/>
                    <a:pt x="4679" y="655"/>
                  </a:cubicBezTo>
                  <a:lnTo>
                    <a:pt x="4826" y="387"/>
                  </a:lnTo>
                  <a:lnTo>
                    <a:pt x="4745" y="348"/>
                  </a:lnTo>
                  <a:lnTo>
                    <a:pt x="4733" y="348"/>
                  </a:lnTo>
                  <a:cubicBezTo>
                    <a:pt x="4719" y="334"/>
                    <a:pt x="4706" y="334"/>
                    <a:pt x="4692" y="321"/>
                  </a:cubicBezTo>
                  <a:close/>
                  <a:moveTo>
                    <a:pt x="1578" y="468"/>
                  </a:moveTo>
                  <a:lnTo>
                    <a:pt x="1578" y="481"/>
                  </a:lnTo>
                  <a:lnTo>
                    <a:pt x="1564" y="481"/>
                  </a:lnTo>
                  <a:lnTo>
                    <a:pt x="1551" y="494"/>
                  </a:lnTo>
                  <a:cubicBezTo>
                    <a:pt x="1525" y="508"/>
                    <a:pt x="1498" y="521"/>
                    <a:pt x="1471" y="548"/>
                  </a:cubicBezTo>
                  <a:lnTo>
                    <a:pt x="1632" y="802"/>
                  </a:lnTo>
                  <a:lnTo>
                    <a:pt x="1751" y="722"/>
                  </a:lnTo>
                  <a:lnTo>
                    <a:pt x="1591" y="468"/>
                  </a:lnTo>
                  <a:close/>
                  <a:moveTo>
                    <a:pt x="4959" y="468"/>
                  </a:moveTo>
                  <a:lnTo>
                    <a:pt x="4799" y="735"/>
                  </a:lnTo>
                  <a:cubicBezTo>
                    <a:pt x="4840" y="749"/>
                    <a:pt x="4879" y="776"/>
                    <a:pt x="4920" y="802"/>
                  </a:cubicBezTo>
                  <a:lnTo>
                    <a:pt x="5093" y="548"/>
                  </a:lnTo>
                  <a:cubicBezTo>
                    <a:pt x="5066" y="535"/>
                    <a:pt x="5039" y="521"/>
                    <a:pt x="5027" y="508"/>
                  </a:cubicBezTo>
                  <a:lnTo>
                    <a:pt x="5013" y="508"/>
                  </a:lnTo>
                  <a:lnTo>
                    <a:pt x="5013" y="494"/>
                  </a:lnTo>
                  <a:cubicBezTo>
                    <a:pt x="5000" y="481"/>
                    <a:pt x="4973" y="481"/>
                    <a:pt x="4959" y="468"/>
                  </a:cubicBezTo>
                  <a:close/>
                  <a:moveTo>
                    <a:pt x="1337" y="628"/>
                  </a:moveTo>
                  <a:cubicBezTo>
                    <a:pt x="1337" y="642"/>
                    <a:pt x="1324" y="642"/>
                    <a:pt x="1324" y="642"/>
                  </a:cubicBezTo>
                  <a:lnTo>
                    <a:pt x="1324" y="655"/>
                  </a:lnTo>
                  <a:lnTo>
                    <a:pt x="1311" y="655"/>
                  </a:lnTo>
                  <a:cubicBezTo>
                    <a:pt x="1284" y="669"/>
                    <a:pt x="1257" y="695"/>
                    <a:pt x="1231" y="708"/>
                  </a:cubicBezTo>
                  <a:lnTo>
                    <a:pt x="1231" y="722"/>
                  </a:lnTo>
                  <a:lnTo>
                    <a:pt x="1217" y="722"/>
                  </a:lnTo>
                  <a:lnTo>
                    <a:pt x="1418" y="963"/>
                  </a:lnTo>
                  <a:cubicBezTo>
                    <a:pt x="1444" y="936"/>
                    <a:pt x="1484" y="909"/>
                    <a:pt x="1525" y="882"/>
                  </a:cubicBezTo>
                  <a:lnTo>
                    <a:pt x="1337" y="628"/>
                  </a:lnTo>
                  <a:close/>
                  <a:moveTo>
                    <a:pt x="5214" y="642"/>
                  </a:moveTo>
                  <a:lnTo>
                    <a:pt x="5027" y="882"/>
                  </a:lnTo>
                  <a:lnTo>
                    <a:pt x="5146" y="963"/>
                  </a:lnTo>
                  <a:lnTo>
                    <a:pt x="5334" y="735"/>
                  </a:lnTo>
                  <a:cubicBezTo>
                    <a:pt x="5307" y="708"/>
                    <a:pt x="5294" y="695"/>
                    <a:pt x="5267" y="681"/>
                  </a:cubicBezTo>
                  <a:lnTo>
                    <a:pt x="5267" y="669"/>
                  </a:lnTo>
                  <a:lnTo>
                    <a:pt x="5253" y="669"/>
                  </a:lnTo>
                  <a:lnTo>
                    <a:pt x="5241" y="655"/>
                  </a:lnTo>
                  <a:cubicBezTo>
                    <a:pt x="5227" y="642"/>
                    <a:pt x="5227" y="642"/>
                    <a:pt x="5214" y="642"/>
                  </a:cubicBezTo>
                  <a:close/>
                  <a:moveTo>
                    <a:pt x="1110" y="829"/>
                  </a:moveTo>
                  <a:cubicBezTo>
                    <a:pt x="1097" y="842"/>
                    <a:pt x="1083" y="842"/>
                    <a:pt x="1070" y="856"/>
                  </a:cubicBezTo>
                  <a:lnTo>
                    <a:pt x="1056" y="856"/>
                  </a:lnTo>
                  <a:lnTo>
                    <a:pt x="1056" y="869"/>
                  </a:lnTo>
                  <a:lnTo>
                    <a:pt x="1043" y="869"/>
                  </a:lnTo>
                  <a:lnTo>
                    <a:pt x="1043" y="882"/>
                  </a:lnTo>
                  <a:lnTo>
                    <a:pt x="1030" y="882"/>
                  </a:lnTo>
                  <a:lnTo>
                    <a:pt x="1030" y="895"/>
                  </a:lnTo>
                  <a:lnTo>
                    <a:pt x="1017" y="895"/>
                  </a:lnTo>
                  <a:lnTo>
                    <a:pt x="1017" y="909"/>
                  </a:lnTo>
                  <a:lnTo>
                    <a:pt x="990" y="936"/>
                  </a:lnTo>
                  <a:lnTo>
                    <a:pt x="1204" y="1150"/>
                  </a:lnTo>
                  <a:cubicBezTo>
                    <a:pt x="1243" y="1123"/>
                    <a:pt x="1270" y="1082"/>
                    <a:pt x="1311" y="1056"/>
                  </a:cubicBezTo>
                  <a:lnTo>
                    <a:pt x="1110" y="829"/>
                  </a:lnTo>
                  <a:close/>
                  <a:moveTo>
                    <a:pt x="5454" y="829"/>
                  </a:moveTo>
                  <a:lnTo>
                    <a:pt x="5253" y="1056"/>
                  </a:lnTo>
                  <a:lnTo>
                    <a:pt x="5347" y="1150"/>
                  </a:lnTo>
                  <a:lnTo>
                    <a:pt x="5561" y="936"/>
                  </a:lnTo>
                  <a:cubicBezTo>
                    <a:pt x="5547" y="922"/>
                    <a:pt x="5547" y="909"/>
                    <a:pt x="5535" y="909"/>
                  </a:cubicBezTo>
                  <a:lnTo>
                    <a:pt x="5535" y="895"/>
                  </a:lnTo>
                  <a:lnTo>
                    <a:pt x="5521" y="895"/>
                  </a:lnTo>
                  <a:lnTo>
                    <a:pt x="5521" y="882"/>
                  </a:lnTo>
                  <a:lnTo>
                    <a:pt x="5508" y="882"/>
                  </a:lnTo>
                  <a:cubicBezTo>
                    <a:pt x="5494" y="869"/>
                    <a:pt x="5467" y="856"/>
                    <a:pt x="5454" y="829"/>
                  </a:cubicBezTo>
                  <a:close/>
                  <a:moveTo>
                    <a:pt x="883" y="1043"/>
                  </a:moveTo>
                  <a:lnTo>
                    <a:pt x="776" y="1150"/>
                  </a:lnTo>
                  <a:lnTo>
                    <a:pt x="1017" y="1350"/>
                  </a:lnTo>
                  <a:cubicBezTo>
                    <a:pt x="1043" y="1323"/>
                    <a:pt x="1083" y="1283"/>
                    <a:pt x="1110" y="1243"/>
                  </a:cubicBezTo>
                  <a:lnTo>
                    <a:pt x="883" y="1043"/>
                  </a:lnTo>
                  <a:close/>
                  <a:moveTo>
                    <a:pt x="5668" y="1043"/>
                  </a:moveTo>
                  <a:lnTo>
                    <a:pt x="5440" y="1257"/>
                  </a:lnTo>
                  <a:cubicBezTo>
                    <a:pt x="5481" y="1283"/>
                    <a:pt x="5508" y="1323"/>
                    <a:pt x="5535" y="1364"/>
                  </a:cubicBezTo>
                  <a:lnTo>
                    <a:pt x="5775" y="1163"/>
                  </a:lnTo>
                  <a:cubicBezTo>
                    <a:pt x="5735" y="1123"/>
                    <a:pt x="5708" y="1082"/>
                    <a:pt x="5668" y="1043"/>
                  </a:cubicBezTo>
                  <a:close/>
                  <a:moveTo>
                    <a:pt x="682" y="1270"/>
                  </a:moveTo>
                  <a:lnTo>
                    <a:pt x="682" y="1283"/>
                  </a:lnTo>
                  <a:lnTo>
                    <a:pt x="669" y="1283"/>
                  </a:lnTo>
                  <a:lnTo>
                    <a:pt x="669" y="1296"/>
                  </a:lnTo>
                  <a:lnTo>
                    <a:pt x="669" y="1310"/>
                  </a:lnTo>
                  <a:lnTo>
                    <a:pt x="655" y="1310"/>
                  </a:lnTo>
                  <a:lnTo>
                    <a:pt x="655" y="1323"/>
                  </a:lnTo>
                  <a:lnTo>
                    <a:pt x="642" y="1323"/>
                  </a:lnTo>
                  <a:cubicBezTo>
                    <a:pt x="629" y="1350"/>
                    <a:pt x="616" y="1376"/>
                    <a:pt x="589" y="1390"/>
                  </a:cubicBezTo>
                  <a:lnTo>
                    <a:pt x="842" y="1578"/>
                  </a:lnTo>
                  <a:lnTo>
                    <a:pt x="923" y="1457"/>
                  </a:lnTo>
                  <a:lnTo>
                    <a:pt x="682" y="1270"/>
                  </a:lnTo>
                  <a:close/>
                  <a:moveTo>
                    <a:pt x="5868" y="1283"/>
                  </a:moveTo>
                  <a:lnTo>
                    <a:pt x="5628" y="1471"/>
                  </a:lnTo>
                  <a:cubicBezTo>
                    <a:pt x="5654" y="1497"/>
                    <a:pt x="5681" y="1537"/>
                    <a:pt x="5708" y="1578"/>
                  </a:cubicBezTo>
                  <a:lnTo>
                    <a:pt x="5962" y="1403"/>
                  </a:lnTo>
                  <a:lnTo>
                    <a:pt x="5948" y="1390"/>
                  </a:lnTo>
                  <a:cubicBezTo>
                    <a:pt x="5922" y="1350"/>
                    <a:pt x="5895" y="1310"/>
                    <a:pt x="5868" y="1283"/>
                  </a:cubicBezTo>
                  <a:close/>
                  <a:moveTo>
                    <a:pt x="509" y="1524"/>
                  </a:moveTo>
                  <a:cubicBezTo>
                    <a:pt x="495" y="1551"/>
                    <a:pt x="482" y="1578"/>
                    <a:pt x="468" y="1590"/>
                  </a:cubicBezTo>
                  <a:lnTo>
                    <a:pt x="468" y="1604"/>
                  </a:lnTo>
                  <a:lnTo>
                    <a:pt x="455" y="1604"/>
                  </a:lnTo>
                  <a:cubicBezTo>
                    <a:pt x="455" y="1617"/>
                    <a:pt x="441" y="1644"/>
                    <a:pt x="429" y="1658"/>
                  </a:cubicBezTo>
                  <a:lnTo>
                    <a:pt x="696" y="1804"/>
                  </a:lnTo>
                  <a:lnTo>
                    <a:pt x="776" y="1684"/>
                  </a:lnTo>
                  <a:lnTo>
                    <a:pt x="509" y="1524"/>
                  </a:lnTo>
                  <a:close/>
                  <a:moveTo>
                    <a:pt x="6042" y="1524"/>
                  </a:moveTo>
                  <a:lnTo>
                    <a:pt x="5788" y="1697"/>
                  </a:lnTo>
                  <a:cubicBezTo>
                    <a:pt x="5802" y="1738"/>
                    <a:pt x="5829" y="1777"/>
                    <a:pt x="5855" y="1818"/>
                  </a:cubicBezTo>
                  <a:lnTo>
                    <a:pt x="6123" y="1658"/>
                  </a:lnTo>
                  <a:cubicBezTo>
                    <a:pt x="6109" y="1644"/>
                    <a:pt x="6096" y="1617"/>
                    <a:pt x="6082" y="1590"/>
                  </a:cubicBezTo>
                  <a:lnTo>
                    <a:pt x="6069" y="1578"/>
                  </a:lnTo>
                  <a:lnTo>
                    <a:pt x="6069" y="1564"/>
                  </a:lnTo>
                  <a:lnTo>
                    <a:pt x="6055" y="1564"/>
                  </a:lnTo>
                  <a:lnTo>
                    <a:pt x="6055" y="1551"/>
                  </a:lnTo>
                  <a:cubicBezTo>
                    <a:pt x="6055" y="1551"/>
                    <a:pt x="6042" y="1537"/>
                    <a:pt x="6042" y="1524"/>
                  </a:cubicBezTo>
                  <a:close/>
                  <a:moveTo>
                    <a:pt x="361" y="1791"/>
                  </a:moveTo>
                  <a:cubicBezTo>
                    <a:pt x="348" y="1804"/>
                    <a:pt x="348" y="1818"/>
                    <a:pt x="334" y="1845"/>
                  </a:cubicBezTo>
                  <a:lnTo>
                    <a:pt x="295" y="1925"/>
                  </a:lnTo>
                  <a:lnTo>
                    <a:pt x="575" y="2059"/>
                  </a:lnTo>
                  <a:cubicBezTo>
                    <a:pt x="589" y="2005"/>
                    <a:pt x="616" y="1965"/>
                    <a:pt x="629" y="1925"/>
                  </a:cubicBezTo>
                  <a:lnTo>
                    <a:pt x="361" y="1791"/>
                  </a:lnTo>
                  <a:close/>
                  <a:moveTo>
                    <a:pt x="6189" y="1791"/>
                  </a:moveTo>
                  <a:lnTo>
                    <a:pt x="5922" y="1938"/>
                  </a:lnTo>
                  <a:cubicBezTo>
                    <a:pt x="5936" y="1979"/>
                    <a:pt x="5962" y="2018"/>
                    <a:pt x="5975" y="2059"/>
                  </a:cubicBezTo>
                  <a:lnTo>
                    <a:pt x="6256" y="1938"/>
                  </a:lnTo>
                  <a:cubicBezTo>
                    <a:pt x="6256" y="1925"/>
                    <a:pt x="6242" y="1911"/>
                    <a:pt x="6242" y="1898"/>
                  </a:cubicBezTo>
                  <a:lnTo>
                    <a:pt x="6242" y="1884"/>
                  </a:lnTo>
                  <a:lnTo>
                    <a:pt x="6230" y="1884"/>
                  </a:lnTo>
                  <a:lnTo>
                    <a:pt x="6230" y="1872"/>
                  </a:lnTo>
                  <a:lnTo>
                    <a:pt x="6230" y="1858"/>
                  </a:lnTo>
                  <a:lnTo>
                    <a:pt x="6216" y="1858"/>
                  </a:lnTo>
                  <a:lnTo>
                    <a:pt x="6216" y="1845"/>
                  </a:lnTo>
                  <a:cubicBezTo>
                    <a:pt x="6203" y="1831"/>
                    <a:pt x="6203" y="1804"/>
                    <a:pt x="6189" y="1791"/>
                  </a:cubicBezTo>
                  <a:close/>
                  <a:moveTo>
                    <a:pt x="228" y="2072"/>
                  </a:moveTo>
                  <a:cubicBezTo>
                    <a:pt x="228" y="2085"/>
                    <a:pt x="228" y="2098"/>
                    <a:pt x="215" y="2098"/>
                  </a:cubicBezTo>
                  <a:lnTo>
                    <a:pt x="215" y="2112"/>
                  </a:lnTo>
                  <a:cubicBezTo>
                    <a:pt x="201" y="2139"/>
                    <a:pt x="188" y="2178"/>
                    <a:pt x="174" y="2219"/>
                  </a:cubicBezTo>
                  <a:lnTo>
                    <a:pt x="468" y="2312"/>
                  </a:lnTo>
                  <a:cubicBezTo>
                    <a:pt x="482" y="2273"/>
                    <a:pt x="509" y="2219"/>
                    <a:pt x="522" y="2178"/>
                  </a:cubicBezTo>
                  <a:lnTo>
                    <a:pt x="228" y="2072"/>
                  </a:lnTo>
                  <a:close/>
                  <a:moveTo>
                    <a:pt x="6323" y="2072"/>
                  </a:moveTo>
                  <a:lnTo>
                    <a:pt x="6029" y="2192"/>
                  </a:lnTo>
                  <a:cubicBezTo>
                    <a:pt x="6055" y="2232"/>
                    <a:pt x="6069" y="2273"/>
                    <a:pt x="6082" y="2312"/>
                  </a:cubicBezTo>
                  <a:lnTo>
                    <a:pt x="6376" y="2219"/>
                  </a:lnTo>
                  <a:cubicBezTo>
                    <a:pt x="6363" y="2219"/>
                    <a:pt x="6363" y="2205"/>
                    <a:pt x="6363" y="2205"/>
                  </a:cubicBezTo>
                  <a:lnTo>
                    <a:pt x="6363" y="2192"/>
                  </a:lnTo>
                  <a:cubicBezTo>
                    <a:pt x="6349" y="2152"/>
                    <a:pt x="6337" y="2125"/>
                    <a:pt x="6323" y="2085"/>
                  </a:cubicBezTo>
                  <a:lnTo>
                    <a:pt x="6323" y="2072"/>
                  </a:lnTo>
                  <a:close/>
                  <a:moveTo>
                    <a:pt x="135" y="2366"/>
                  </a:moveTo>
                  <a:cubicBezTo>
                    <a:pt x="135" y="2366"/>
                    <a:pt x="135" y="2380"/>
                    <a:pt x="121" y="2392"/>
                  </a:cubicBezTo>
                  <a:cubicBezTo>
                    <a:pt x="108" y="2433"/>
                    <a:pt x="108" y="2473"/>
                    <a:pt x="94" y="2513"/>
                  </a:cubicBezTo>
                  <a:lnTo>
                    <a:pt x="388" y="2579"/>
                  </a:lnTo>
                  <a:cubicBezTo>
                    <a:pt x="402" y="2540"/>
                    <a:pt x="415" y="2486"/>
                    <a:pt x="429" y="2446"/>
                  </a:cubicBezTo>
                  <a:lnTo>
                    <a:pt x="135" y="2366"/>
                  </a:lnTo>
                  <a:close/>
                  <a:moveTo>
                    <a:pt x="6417" y="2366"/>
                  </a:moveTo>
                  <a:lnTo>
                    <a:pt x="6123" y="2446"/>
                  </a:lnTo>
                  <a:cubicBezTo>
                    <a:pt x="6136" y="2499"/>
                    <a:pt x="6149" y="2540"/>
                    <a:pt x="6162" y="2579"/>
                  </a:cubicBezTo>
                  <a:lnTo>
                    <a:pt x="6456" y="2513"/>
                  </a:lnTo>
                  <a:cubicBezTo>
                    <a:pt x="6456" y="2499"/>
                    <a:pt x="6456" y="2499"/>
                    <a:pt x="6443" y="2486"/>
                  </a:cubicBezTo>
                  <a:lnTo>
                    <a:pt x="6443" y="2473"/>
                  </a:lnTo>
                  <a:lnTo>
                    <a:pt x="6443" y="2460"/>
                  </a:lnTo>
                  <a:cubicBezTo>
                    <a:pt x="6430" y="2433"/>
                    <a:pt x="6430" y="2392"/>
                    <a:pt x="6417" y="2366"/>
                  </a:cubicBezTo>
                  <a:close/>
                  <a:moveTo>
                    <a:pt x="67" y="2660"/>
                  </a:moveTo>
                  <a:cubicBezTo>
                    <a:pt x="54" y="2674"/>
                    <a:pt x="54" y="2700"/>
                    <a:pt x="54" y="2727"/>
                  </a:cubicBezTo>
                  <a:lnTo>
                    <a:pt x="54" y="2740"/>
                  </a:lnTo>
                  <a:cubicBezTo>
                    <a:pt x="40" y="2754"/>
                    <a:pt x="40" y="2781"/>
                    <a:pt x="40" y="2807"/>
                  </a:cubicBezTo>
                  <a:lnTo>
                    <a:pt x="348" y="2847"/>
                  </a:lnTo>
                  <a:cubicBezTo>
                    <a:pt x="348" y="2807"/>
                    <a:pt x="361" y="2754"/>
                    <a:pt x="361" y="2713"/>
                  </a:cubicBezTo>
                  <a:lnTo>
                    <a:pt x="67" y="2660"/>
                  </a:lnTo>
                  <a:close/>
                  <a:moveTo>
                    <a:pt x="6483" y="2660"/>
                  </a:moveTo>
                  <a:lnTo>
                    <a:pt x="6189" y="2727"/>
                  </a:lnTo>
                  <a:cubicBezTo>
                    <a:pt x="6189" y="2767"/>
                    <a:pt x="6203" y="2807"/>
                    <a:pt x="6203" y="2861"/>
                  </a:cubicBezTo>
                  <a:lnTo>
                    <a:pt x="6510" y="2820"/>
                  </a:lnTo>
                  <a:lnTo>
                    <a:pt x="6510" y="2767"/>
                  </a:lnTo>
                  <a:lnTo>
                    <a:pt x="6510" y="2754"/>
                  </a:lnTo>
                  <a:lnTo>
                    <a:pt x="6497" y="2754"/>
                  </a:lnTo>
                  <a:lnTo>
                    <a:pt x="6497" y="2740"/>
                  </a:lnTo>
                  <a:lnTo>
                    <a:pt x="6497" y="2727"/>
                  </a:lnTo>
                  <a:lnTo>
                    <a:pt x="6497" y="2713"/>
                  </a:lnTo>
                  <a:lnTo>
                    <a:pt x="6497" y="2700"/>
                  </a:lnTo>
                  <a:lnTo>
                    <a:pt x="6497" y="2686"/>
                  </a:lnTo>
                  <a:cubicBezTo>
                    <a:pt x="6497" y="2686"/>
                    <a:pt x="6483" y="2674"/>
                    <a:pt x="6483" y="2660"/>
                  </a:cubicBezTo>
                  <a:close/>
                  <a:moveTo>
                    <a:pt x="28" y="2968"/>
                  </a:moveTo>
                  <a:cubicBezTo>
                    <a:pt x="14" y="3007"/>
                    <a:pt x="14" y="3061"/>
                    <a:pt x="14" y="3114"/>
                  </a:cubicBezTo>
                  <a:lnTo>
                    <a:pt x="322" y="3128"/>
                  </a:lnTo>
                  <a:lnTo>
                    <a:pt x="322" y="2994"/>
                  </a:lnTo>
                  <a:lnTo>
                    <a:pt x="28" y="2968"/>
                  </a:lnTo>
                  <a:close/>
                  <a:moveTo>
                    <a:pt x="6524" y="2968"/>
                  </a:moveTo>
                  <a:lnTo>
                    <a:pt x="6230" y="2994"/>
                  </a:lnTo>
                  <a:lnTo>
                    <a:pt x="6230" y="3128"/>
                  </a:lnTo>
                  <a:lnTo>
                    <a:pt x="6537" y="3114"/>
                  </a:lnTo>
                  <a:lnTo>
                    <a:pt x="6537" y="3101"/>
                  </a:lnTo>
                  <a:cubicBezTo>
                    <a:pt x="6537" y="3061"/>
                    <a:pt x="6537" y="3007"/>
                    <a:pt x="6524" y="2968"/>
                  </a:cubicBezTo>
                  <a:close/>
                  <a:moveTo>
                    <a:pt x="1" y="3262"/>
                  </a:moveTo>
                  <a:cubicBezTo>
                    <a:pt x="1" y="3315"/>
                    <a:pt x="14" y="3369"/>
                    <a:pt x="14" y="3422"/>
                  </a:cubicBezTo>
                  <a:lnTo>
                    <a:pt x="322" y="3408"/>
                  </a:lnTo>
                  <a:cubicBezTo>
                    <a:pt x="308" y="3355"/>
                    <a:pt x="308" y="3315"/>
                    <a:pt x="308" y="3262"/>
                  </a:cubicBezTo>
                  <a:close/>
                  <a:moveTo>
                    <a:pt x="6242" y="3275"/>
                  </a:moveTo>
                  <a:cubicBezTo>
                    <a:pt x="6242" y="3315"/>
                    <a:pt x="6230" y="3369"/>
                    <a:pt x="6230" y="3408"/>
                  </a:cubicBezTo>
                  <a:lnTo>
                    <a:pt x="6537" y="3422"/>
                  </a:lnTo>
                  <a:lnTo>
                    <a:pt x="6537" y="3275"/>
                  </a:lnTo>
                  <a:close/>
                  <a:moveTo>
                    <a:pt x="322" y="3542"/>
                  </a:moveTo>
                  <a:lnTo>
                    <a:pt x="14" y="3569"/>
                  </a:lnTo>
                  <a:cubicBezTo>
                    <a:pt x="28" y="3622"/>
                    <a:pt x="28" y="3676"/>
                    <a:pt x="40" y="3729"/>
                  </a:cubicBezTo>
                  <a:lnTo>
                    <a:pt x="334" y="3676"/>
                  </a:lnTo>
                  <a:cubicBezTo>
                    <a:pt x="334" y="3636"/>
                    <a:pt x="334" y="3595"/>
                    <a:pt x="322" y="3542"/>
                  </a:cubicBezTo>
                  <a:close/>
                  <a:moveTo>
                    <a:pt x="6230" y="3556"/>
                  </a:moveTo>
                  <a:cubicBezTo>
                    <a:pt x="6216" y="3569"/>
                    <a:pt x="6216" y="3595"/>
                    <a:pt x="6216" y="3609"/>
                  </a:cubicBezTo>
                  <a:cubicBezTo>
                    <a:pt x="6216" y="3636"/>
                    <a:pt x="6216" y="3663"/>
                    <a:pt x="6203" y="3689"/>
                  </a:cubicBezTo>
                  <a:lnTo>
                    <a:pt x="6510" y="3729"/>
                  </a:lnTo>
                  <a:lnTo>
                    <a:pt x="6510" y="3716"/>
                  </a:lnTo>
                  <a:cubicBezTo>
                    <a:pt x="6510" y="3702"/>
                    <a:pt x="6524" y="3689"/>
                    <a:pt x="6524" y="3663"/>
                  </a:cubicBezTo>
                  <a:lnTo>
                    <a:pt x="6524" y="3649"/>
                  </a:lnTo>
                  <a:lnTo>
                    <a:pt x="6524" y="3636"/>
                  </a:lnTo>
                  <a:lnTo>
                    <a:pt x="6524" y="3622"/>
                  </a:lnTo>
                  <a:lnTo>
                    <a:pt x="6524" y="3609"/>
                  </a:lnTo>
                  <a:lnTo>
                    <a:pt x="6524" y="3595"/>
                  </a:lnTo>
                  <a:lnTo>
                    <a:pt x="6524" y="3582"/>
                  </a:lnTo>
                  <a:lnTo>
                    <a:pt x="6230" y="3556"/>
                  </a:lnTo>
                  <a:close/>
                  <a:moveTo>
                    <a:pt x="361" y="3823"/>
                  </a:moveTo>
                  <a:lnTo>
                    <a:pt x="67" y="3877"/>
                  </a:lnTo>
                  <a:lnTo>
                    <a:pt x="67" y="3889"/>
                  </a:lnTo>
                  <a:cubicBezTo>
                    <a:pt x="81" y="3943"/>
                    <a:pt x="81" y="3983"/>
                    <a:pt x="94" y="4023"/>
                  </a:cubicBezTo>
                  <a:lnTo>
                    <a:pt x="388" y="3957"/>
                  </a:lnTo>
                  <a:cubicBezTo>
                    <a:pt x="388" y="3916"/>
                    <a:pt x="375" y="3863"/>
                    <a:pt x="361" y="3823"/>
                  </a:cubicBezTo>
                  <a:close/>
                  <a:moveTo>
                    <a:pt x="6189" y="3823"/>
                  </a:moveTo>
                  <a:cubicBezTo>
                    <a:pt x="6176" y="3877"/>
                    <a:pt x="6162" y="3916"/>
                    <a:pt x="6149" y="3957"/>
                  </a:cubicBezTo>
                  <a:lnTo>
                    <a:pt x="6456" y="4037"/>
                  </a:lnTo>
                  <a:cubicBezTo>
                    <a:pt x="6456" y="3996"/>
                    <a:pt x="6470" y="3970"/>
                    <a:pt x="6470" y="3943"/>
                  </a:cubicBezTo>
                  <a:cubicBezTo>
                    <a:pt x="6483" y="3916"/>
                    <a:pt x="6483" y="3903"/>
                    <a:pt x="6483" y="3889"/>
                  </a:cubicBezTo>
                  <a:lnTo>
                    <a:pt x="6189" y="3823"/>
                  </a:lnTo>
                  <a:close/>
                  <a:moveTo>
                    <a:pt x="429" y="4090"/>
                  </a:moveTo>
                  <a:lnTo>
                    <a:pt x="135" y="4171"/>
                  </a:lnTo>
                  <a:lnTo>
                    <a:pt x="135" y="4183"/>
                  </a:lnTo>
                  <a:lnTo>
                    <a:pt x="135" y="4197"/>
                  </a:lnTo>
                  <a:lnTo>
                    <a:pt x="174" y="4317"/>
                  </a:lnTo>
                  <a:lnTo>
                    <a:pt x="468" y="4224"/>
                  </a:lnTo>
                  <a:cubicBezTo>
                    <a:pt x="455" y="4183"/>
                    <a:pt x="441" y="4130"/>
                    <a:pt x="429" y="4090"/>
                  </a:cubicBezTo>
                  <a:close/>
                  <a:moveTo>
                    <a:pt x="6123" y="4090"/>
                  </a:moveTo>
                  <a:cubicBezTo>
                    <a:pt x="6109" y="4144"/>
                    <a:pt x="6096" y="4183"/>
                    <a:pt x="6082" y="4224"/>
                  </a:cubicBezTo>
                  <a:lnTo>
                    <a:pt x="6363" y="4331"/>
                  </a:lnTo>
                  <a:cubicBezTo>
                    <a:pt x="6376" y="4317"/>
                    <a:pt x="6376" y="4317"/>
                    <a:pt x="6376" y="4304"/>
                  </a:cubicBezTo>
                  <a:lnTo>
                    <a:pt x="6417" y="4183"/>
                  </a:lnTo>
                  <a:lnTo>
                    <a:pt x="6123" y="4090"/>
                  </a:lnTo>
                  <a:close/>
                  <a:moveTo>
                    <a:pt x="522" y="4358"/>
                  </a:moveTo>
                  <a:lnTo>
                    <a:pt x="228" y="4465"/>
                  </a:lnTo>
                  <a:cubicBezTo>
                    <a:pt x="241" y="4504"/>
                    <a:pt x="268" y="4531"/>
                    <a:pt x="281" y="4572"/>
                  </a:cubicBezTo>
                  <a:lnTo>
                    <a:pt x="281" y="4584"/>
                  </a:lnTo>
                  <a:cubicBezTo>
                    <a:pt x="281" y="4584"/>
                    <a:pt x="281" y="4598"/>
                    <a:pt x="295" y="4598"/>
                  </a:cubicBezTo>
                  <a:lnTo>
                    <a:pt x="575" y="4478"/>
                  </a:lnTo>
                  <a:cubicBezTo>
                    <a:pt x="548" y="4438"/>
                    <a:pt x="536" y="4397"/>
                    <a:pt x="522" y="4358"/>
                  </a:cubicBezTo>
                  <a:close/>
                  <a:moveTo>
                    <a:pt x="6029" y="4358"/>
                  </a:moveTo>
                  <a:cubicBezTo>
                    <a:pt x="6016" y="4397"/>
                    <a:pt x="5989" y="4438"/>
                    <a:pt x="5975" y="4491"/>
                  </a:cubicBezTo>
                  <a:lnTo>
                    <a:pt x="6256" y="4611"/>
                  </a:lnTo>
                  <a:cubicBezTo>
                    <a:pt x="6269" y="4572"/>
                    <a:pt x="6296" y="4518"/>
                    <a:pt x="6310" y="4465"/>
                  </a:cubicBezTo>
                  <a:lnTo>
                    <a:pt x="6029" y="4358"/>
                  </a:lnTo>
                  <a:close/>
                  <a:moveTo>
                    <a:pt x="629" y="4598"/>
                  </a:moveTo>
                  <a:lnTo>
                    <a:pt x="361" y="4745"/>
                  </a:lnTo>
                  <a:cubicBezTo>
                    <a:pt x="375" y="4785"/>
                    <a:pt x="388" y="4812"/>
                    <a:pt x="415" y="4852"/>
                  </a:cubicBezTo>
                  <a:cubicBezTo>
                    <a:pt x="429" y="4866"/>
                    <a:pt x="429" y="4866"/>
                    <a:pt x="429" y="4879"/>
                  </a:cubicBezTo>
                  <a:lnTo>
                    <a:pt x="696" y="4732"/>
                  </a:lnTo>
                  <a:cubicBezTo>
                    <a:pt x="669" y="4691"/>
                    <a:pt x="655" y="4652"/>
                    <a:pt x="629" y="4598"/>
                  </a:cubicBezTo>
                  <a:close/>
                  <a:moveTo>
                    <a:pt x="5922" y="4611"/>
                  </a:moveTo>
                  <a:cubicBezTo>
                    <a:pt x="5895" y="4652"/>
                    <a:pt x="5868" y="4691"/>
                    <a:pt x="5855" y="4732"/>
                  </a:cubicBezTo>
                  <a:lnTo>
                    <a:pt x="6123" y="4879"/>
                  </a:lnTo>
                  <a:cubicBezTo>
                    <a:pt x="6123" y="4866"/>
                    <a:pt x="6136" y="4839"/>
                    <a:pt x="6149" y="4812"/>
                  </a:cubicBezTo>
                  <a:lnTo>
                    <a:pt x="6162" y="4812"/>
                  </a:lnTo>
                  <a:cubicBezTo>
                    <a:pt x="6162" y="4785"/>
                    <a:pt x="6176" y="4772"/>
                    <a:pt x="6189" y="4745"/>
                  </a:cubicBezTo>
                  <a:lnTo>
                    <a:pt x="5922" y="4611"/>
                  </a:lnTo>
                  <a:close/>
                  <a:moveTo>
                    <a:pt x="762" y="4852"/>
                  </a:moveTo>
                  <a:lnTo>
                    <a:pt x="509" y="5012"/>
                  </a:lnTo>
                  <a:lnTo>
                    <a:pt x="522" y="5026"/>
                  </a:lnTo>
                  <a:lnTo>
                    <a:pt x="522" y="5039"/>
                  </a:lnTo>
                  <a:lnTo>
                    <a:pt x="536" y="5039"/>
                  </a:lnTo>
                  <a:lnTo>
                    <a:pt x="536" y="5053"/>
                  </a:lnTo>
                  <a:lnTo>
                    <a:pt x="536" y="5066"/>
                  </a:lnTo>
                  <a:lnTo>
                    <a:pt x="548" y="5066"/>
                  </a:lnTo>
                  <a:lnTo>
                    <a:pt x="548" y="5080"/>
                  </a:lnTo>
                  <a:lnTo>
                    <a:pt x="562" y="5080"/>
                  </a:lnTo>
                  <a:lnTo>
                    <a:pt x="562" y="5092"/>
                  </a:lnTo>
                  <a:lnTo>
                    <a:pt x="562" y="5106"/>
                  </a:lnTo>
                  <a:lnTo>
                    <a:pt x="575" y="5106"/>
                  </a:lnTo>
                  <a:lnTo>
                    <a:pt x="575" y="5119"/>
                  </a:lnTo>
                  <a:cubicBezTo>
                    <a:pt x="589" y="5119"/>
                    <a:pt x="589" y="5133"/>
                    <a:pt x="589" y="5133"/>
                  </a:cubicBezTo>
                  <a:lnTo>
                    <a:pt x="842" y="4959"/>
                  </a:lnTo>
                  <a:cubicBezTo>
                    <a:pt x="816" y="4919"/>
                    <a:pt x="789" y="4879"/>
                    <a:pt x="762" y="4852"/>
                  </a:cubicBezTo>
                  <a:close/>
                  <a:moveTo>
                    <a:pt x="5775" y="4852"/>
                  </a:moveTo>
                  <a:lnTo>
                    <a:pt x="5695" y="4973"/>
                  </a:lnTo>
                  <a:lnTo>
                    <a:pt x="5948" y="5146"/>
                  </a:lnTo>
                  <a:cubicBezTo>
                    <a:pt x="5975" y="5119"/>
                    <a:pt x="5989" y="5092"/>
                    <a:pt x="6002" y="5066"/>
                  </a:cubicBezTo>
                  <a:cubicBezTo>
                    <a:pt x="6016" y="5053"/>
                    <a:pt x="6029" y="5039"/>
                    <a:pt x="6042" y="5012"/>
                  </a:cubicBezTo>
                  <a:lnTo>
                    <a:pt x="5775" y="4852"/>
                  </a:lnTo>
                  <a:close/>
                  <a:moveTo>
                    <a:pt x="923" y="5080"/>
                  </a:moveTo>
                  <a:lnTo>
                    <a:pt x="682" y="5267"/>
                  </a:lnTo>
                  <a:lnTo>
                    <a:pt x="696" y="5267"/>
                  </a:lnTo>
                  <a:lnTo>
                    <a:pt x="696" y="5280"/>
                  </a:lnTo>
                  <a:lnTo>
                    <a:pt x="709" y="5280"/>
                  </a:lnTo>
                  <a:lnTo>
                    <a:pt x="709" y="5293"/>
                  </a:lnTo>
                  <a:cubicBezTo>
                    <a:pt x="735" y="5320"/>
                    <a:pt x="762" y="5347"/>
                    <a:pt x="776" y="5374"/>
                  </a:cubicBezTo>
                  <a:lnTo>
                    <a:pt x="1017" y="5186"/>
                  </a:lnTo>
                  <a:cubicBezTo>
                    <a:pt x="990" y="5146"/>
                    <a:pt x="949" y="5106"/>
                    <a:pt x="923" y="5080"/>
                  </a:cubicBezTo>
                  <a:close/>
                  <a:moveTo>
                    <a:pt x="5615" y="5080"/>
                  </a:moveTo>
                  <a:cubicBezTo>
                    <a:pt x="5588" y="5119"/>
                    <a:pt x="5561" y="5146"/>
                    <a:pt x="5535" y="5186"/>
                  </a:cubicBezTo>
                  <a:lnTo>
                    <a:pt x="5761" y="5386"/>
                  </a:lnTo>
                  <a:cubicBezTo>
                    <a:pt x="5802" y="5347"/>
                    <a:pt x="5829" y="5306"/>
                    <a:pt x="5855" y="5267"/>
                  </a:cubicBezTo>
                  <a:lnTo>
                    <a:pt x="5615" y="5080"/>
                  </a:lnTo>
                  <a:close/>
                  <a:moveTo>
                    <a:pt x="1110" y="5280"/>
                  </a:moveTo>
                  <a:lnTo>
                    <a:pt x="883" y="5493"/>
                  </a:lnTo>
                  <a:cubicBezTo>
                    <a:pt x="923" y="5534"/>
                    <a:pt x="949" y="5574"/>
                    <a:pt x="990" y="5600"/>
                  </a:cubicBezTo>
                  <a:lnTo>
                    <a:pt x="1204" y="5386"/>
                  </a:lnTo>
                  <a:cubicBezTo>
                    <a:pt x="1177" y="5360"/>
                    <a:pt x="1136" y="5320"/>
                    <a:pt x="1110" y="5280"/>
                  </a:cubicBezTo>
                  <a:close/>
                  <a:moveTo>
                    <a:pt x="5440" y="5293"/>
                  </a:moveTo>
                  <a:lnTo>
                    <a:pt x="5347" y="5386"/>
                  </a:lnTo>
                  <a:lnTo>
                    <a:pt x="5561" y="5614"/>
                  </a:lnTo>
                  <a:lnTo>
                    <a:pt x="5561" y="5600"/>
                  </a:lnTo>
                  <a:lnTo>
                    <a:pt x="5574" y="5600"/>
                  </a:lnTo>
                  <a:lnTo>
                    <a:pt x="5574" y="5587"/>
                  </a:lnTo>
                  <a:lnTo>
                    <a:pt x="5588" y="5587"/>
                  </a:lnTo>
                  <a:lnTo>
                    <a:pt x="5588" y="5574"/>
                  </a:lnTo>
                  <a:lnTo>
                    <a:pt x="5601" y="5574"/>
                  </a:lnTo>
                  <a:lnTo>
                    <a:pt x="5601" y="5561"/>
                  </a:lnTo>
                  <a:lnTo>
                    <a:pt x="5615" y="5561"/>
                  </a:lnTo>
                  <a:lnTo>
                    <a:pt x="5615" y="5547"/>
                  </a:lnTo>
                  <a:cubicBezTo>
                    <a:pt x="5628" y="5534"/>
                    <a:pt x="5654" y="5520"/>
                    <a:pt x="5668" y="5493"/>
                  </a:cubicBezTo>
                  <a:lnTo>
                    <a:pt x="5440" y="5293"/>
                  </a:lnTo>
                  <a:close/>
                  <a:moveTo>
                    <a:pt x="1311" y="5481"/>
                  </a:moveTo>
                  <a:lnTo>
                    <a:pt x="1097" y="5707"/>
                  </a:lnTo>
                  <a:cubicBezTo>
                    <a:pt x="1124" y="5734"/>
                    <a:pt x="1150" y="5748"/>
                    <a:pt x="1163" y="5761"/>
                  </a:cubicBezTo>
                  <a:lnTo>
                    <a:pt x="1163" y="5775"/>
                  </a:lnTo>
                  <a:lnTo>
                    <a:pt x="1190" y="5775"/>
                  </a:lnTo>
                  <a:lnTo>
                    <a:pt x="1190" y="5787"/>
                  </a:lnTo>
                  <a:lnTo>
                    <a:pt x="1204" y="5787"/>
                  </a:lnTo>
                  <a:lnTo>
                    <a:pt x="1204" y="5801"/>
                  </a:lnTo>
                  <a:cubicBezTo>
                    <a:pt x="1217" y="5801"/>
                    <a:pt x="1217" y="5801"/>
                    <a:pt x="1217" y="5814"/>
                  </a:cubicBezTo>
                  <a:lnTo>
                    <a:pt x="1404" y="5574"/>
                  </a:lnTo>
                  <a:lnTo>
                    <a:pt x="1311" y="5481"/>
                  </a:lnTo>
                  <a:close/>
                  <a:moveTo>
                    <a:pt x="5241" y="5481"/>
                  </a:moveTo>
                  <a:cubicBezTo>
                    <a:pt x="5200" y="5520"/>
                    <a:pt x="5173" y="5547"/>
                    <a:pt x="5134" y="5574"/>
                  </a:cubicBezTo>
                  <a:lnTo>
                    <a:pt x="5321" y="5814"/>
                  </a:lnTo>
                  <a:lnTo>
                    <a:pt x="5334" y="5814"/>
                  </a:lnTo>
                  <a:lnTo>
                    <a:pt x="5334" y="5801"/>
                  </a:lnTo>
                  <a:lnTo>
                    <a:pt x="5347" y="5801"/>
                  </a:lnTo>
                  <a:cubicBezTo>
                    <a:pt x="5360" y="5787"/>
                    <a:pt x="5374" y="5775"/>
                    <a:pt x="5401" y="5761"/>
                  </a:cubicBezTo>
                  <a:lnTo>
                    <a:pt x="5401" y="5748"/>
                  </a:lnTo>
                  <a:lnTo>
                    <a:pt x="5414" y="5748"/>
                  </a:lnTo>
                  <a:lnTo>
                    <a:pt x="5414" y="5734"/>
                  </a:lnTo>
                  <a:lnTo>
                    <a:pt x="5428" y="5734"/>
                  </a:lnTo>
                  <a:lnTo>
                    <a:pt x="5428" y="5721"/>
                  </a:lnTo>
                  <a:lnTo>
                    <a:pt x="5440" y="5721"/>
                  </a:lnTo>
                  <a:lnTo>
                    <a:pt x="5440" y="5707"/>
                  </a:lnTo>
                  <a:lnTo>
                    <a:pt x="5241" y="5481"/>
                  </a:lnTo>
                  <a:close/>
                  <a:moveTo>
                    <a:pt x="1525" y="5654"/>
                  </a:moveTo>
                  <a:lnTo>
                    <a:pt x="1337" y="5908"/>
                  </a:lnTo>
                  <a:cubicBezTo>
                    <a:pt x="1377" y="5935"/>
                    <a:pt x="1418" y="5962"/>
                    <a:pt x="1471" y="5988"/>
                  </a:cubicBezTo>
                  <a:lnTo>
                    <a:pt x="1632" y="5734"/>
                  </a:lnTo>
                  <a:cubicBezTo>
                    <a:pt x="1591" y="5707"/>
                    <a:pt x="1564" y="5680"/>
                    <a:pt x="1525" y="5654"/>
                  </a:cubicBezTo>
                  <a:close/>
                  <a:moveTo>
                    <a:pt x="5027" y="5654"/>
                  </a:moveTo>
                  <a:lnTo>
                    <a:pt x="4906" y="5734"/>
                  </a:lnTo>
                  <a:lnTo>
                    <a:pt x="5080" y="5988"/>
                  </a:lnTo>
                  <a:cubicBezTo>
                    <a:pt x="5107" y="5975"/>
                    <a:pt x="5120" y="5962"/>
                    <a:pt x="5146" y="5948"/>
                  </a:cubicBezTo>
                  <a:lnTo>
                    <a:pt x="5160" y="5948"/>
                  </a:lnTo>
                  <a:lnTo>
                    <a:pt x="5160" y="5935"/>
                  </a:lnTo>
                  <a:cubicBezTo>
                    <a:pt x="5173" y="5921"/>
                    <a:pt x="5187" y="5921"/>
                    <a:pt x="5200" y="5908"/>
                  </a:cubicBezTo>
                  <a:lnTo>
                    <a:pt x="5027" y="5654"/>
                  </a:lnTo>
                  <a:close/>
                  <a:moveTo>
                    <a:pt x="1751" y="5814"/>
                  </a:moveTo>
                  <a:lnTo>
                    <a:pt x="1591" y="6069"/>
                  </a:lnTo>
                  <a:cubicBezTo>
                    <a:pt x="1632" y="6095"/>
                    <a:pt x="1685" y="6122"/>
                    <a:pt x="1725" y="6149"/>
                  </a:cubicBezTo>
                  <a:lnTo>
                    <a:pt x="1872" y="5882"/>
                  </a:lnTo>
                  <a:cubicBezTo>
                    <a:pt x="1832" y="5855"/>
                    <a:pt x="1792" y="5828"/>
                    <a:pt x="1751" y="5814"/>
                  </a:cubicBezTo>
                  <a:close/>
                  <a:moveTo>
                    <a:pt x="4786" y="5814"/>
                  </a:moveTo>
                  <a:cubicBezTo>
                    <a:pt x="4759" y="5841"/>
                    <a:pt x="4706" y="5855"/>
                    <a:pt x="4665" y="5882"/>
                  </a:cubicBezTo>
                  <a:lnTo>
                    <a:pt x="4813" y="6149"/>
                  </a:lnTo>
                  <a:cubicBezTo>
                    <a:pt x="4826" y="6149"/>
                    <a:pt x="4826" y="6149"/>
                    <a:pt x="4840" y="6135"/>
                  </a:cubicBezTo>
                  <a:lnTo>
                    <a:pt x="4852" y="6135"/>
                  </a:lnTo>
                  <a:cubicBezTo>
                    <a:pt x="4852" y="6122"/>
                    <a:pt x="4852" y="6122"/>
                    <a:pt x="4866" y="6122"/>
                  </a:cubicBezTo>
                  <a:lnTo>
                    <a:pt x="4879" y="6122"/>
                  </a:lnTo>
                  <a:lnTo>
                    <a:pt x="4879" y="6108"/>
                  </a:lnTo>
                  <a:lnTo>
                    <a:pt x="4906" y="6108"/>
                  </a:lnTo>
                  <a:lnTo>
                    <a:pt x="4906" y="6095"/>
                  </a:lnTo>
                  <a:cubicBezTo>
                    <a:pt x="4920" y="6095"/>
                    <a:pt x="4933" y="6081"/>
                    <a:pt x="4946" y="6081"/>
                  </a:cubicBezTo>
                  <a:lnTo>
                    <a:pt x="4786" y="5814"/>
                  </a:lnTo>
                  <a:close/>
                  <a:moveTo>
                    <a:pt x="1992" y="5935"/>
                  </a:moveTo>
                  <a:lnTo>
                    <a:pt x="1858" y="6215"/>
                  </a:lnTo>
                  <a:lnTo>
                    <a:pt x="1872" y="6215"/>
                  </a:lnTo>
                  <a:lnTo>
                    <a:pt x="1872" y="6229"/>
                  </a:lnTo>
                  <a:lnTo>
                    <a:pt x="1885" y="6229"/>
                  </a:lnTo>
                  <a:cubicBezTo>
                    <a:pt x="1926" y="6242"/>
                    <a:pt x="1965" y="6269"/>
                    <a:pt x="2006" y="6283"/>
                  </a:cubicBezTo>
                  <a:lnTo>
                    <a:pt x="2126" y="6001"/>
                  </a:lnTo>
                  <a:cubicBezTo>
                    <a:pt x="2086" y="5975"/>
                    <a:pt x="2033" y="5962"/>
                    <a:pt x="1992" y="5935"/>
                  </a:cubicBezTo>
                  <a:close/>
                  <a:moveTo>
                    <a:pt x="4545" y="5948"/>
                  </a:moveTo>
                  <a:cubicBezTo>
                    <a:pt x="4505" y="5962"/>
                    <a:pt x="4465" y="5988"/>
                    <a:pt x="4425" y="6001"/>
                  </a:cubicBezTo>
                  <a:lnTo>
                    <a:pt x="4545" y="6283"/>
                  </a:lnTo>
                  <a:cubicBezTo>
                    <a:pt x="4545" y="6283"/>
                    <a:pt x="4558" y="6283"/>
                    <a:pt x="4558" y="6269"/>
                  </a:cubicBezTo>
                  <a:lnTo>
                    <a:pt x="4585" y="6269"/>
                  </a:lnTo>
                  <a:lnTo>
                    <a:pt x="4585" y="6256"/>
                  </a:lnTo>
                  <a:lnTo>
                    <a:pt x="4612" y="6256"/>
                  </a:lnTo>
                  <a:lnTo>
                    <a:pt x="4612" y="6242"/>
                  </a:lnTo>
                  <a:lnTo>
                    <a:pt x="4638" y="6242"/>
                  </a:lnTo>
                  <a:lnTo>
                    <a:pt x="4652" y="6229"/>
                  </a:lnTo>
                  <a:lnTo>
                    <a:pt x="4679" y="6229"/>
                  </a:lnTo>
                  <a:lnTo>
                    <a:pt x="4679" y="6215"/>
                  </a:lnTo>
                  <a:lnTo>
                    <a:pt x="4545" y="5948"/>
                  </a:lnTo>
                  <a:close/>
                  <a:moveTo>
                    <a:pt x="2246" y="6042"/>
                  </a:moveTo>
                  <a:lnTo>
                    <a:pt x="2139" y="6336"/>
                  </a:lnTo>
                  <a:cubicBezTo>
                    <a:pt x="2193" y="6349"/>
                    <a:pt x="2246" y="6376"/>
                    <a:pt x="2286" y="6389"/>
                  </a:cubicBezTo>
                  <a:lnTo>
                    <a:pt x="2380" y="6095"/>
                  </a:lnTo>
                  <a:cubicBezTo>
                    <a:pt x="2339" y="6081"/>
                    <a:pt x="2300" y="6069"/>
                    <a:pt x="2246" y="6042"/>
                  </a:cubicBezTo>
                  <a:close/>
                  <a:moveTo>
                    <a:pt x="4291" y="6055"/>
                  </a:moveTo>
                  <a:cubicBezTo>
                    <a:pt x="4251" y="6069"/>
                    <a:pt x="4198" y="6081"/>
                    <a:pt x="4157" y="6095"/>
                  </a:cubicBezTo>
                  <a:lnTo>
                    <a:pt x="4251" y="6389"/>
                  </a:lnTo>
                  <a:lnTo>
                    <a:pt x="4371" y="6349"/>
                  </a:lnTo>
                  <a:lnTo>
                    <a:pt x="4385" y="6349"/>
                  </a:lnTo>
                  <a:cubicBezTo>
                    <a:pt x="4385" y="6336"/>
                    <a:pt x="4398" y="6336"/>
                    <a:pt x="4398" y="6336"/>
                  </a:cubicBezTo>
                  <a:lnTo>
                    <a:pt x="4291" y="6055"/>
                  </a:lnTo>
                  <a:close/>
                  <a:moveTo>
                    <a:pt x="2514" y="6135"/>
                  </a:moveTo>
                  <a:lnTo>
                    <a:pt x="2434" y="6429"/>
                  </a:lnTo>
                  <a:lnTo>
                    <a:pt x="2446" y="6429"/>
                  </a:lnTo>
                  <a:cubicBezTo>
                    <a:pt x="2473" y="6443"/>
                    <a:pt x="2500" y="6443"/>
                    <a:pt x="2527" y="6456"/>
                  </a:cubicBezTo>
                  <a:lnTo>
                    <a:pt x="2540" y="6456"/>
                  </a:lnTo>
                  <a:cubicBezTo>
                    <a:pt x="2553" y="6456"/>
                    <a:pt x="2567" y="6456"/>
                    <a:pt x="2594" y="6470"/>
                  </a:cubicBezTo>
                  <a:lnTo>
                    <a:pt x="2647" y="6162"/>
                  </a:lnTo>
                  <a:cubicBezTo>
                    <a:pt x="2607" y="6149"/>
                    <a:pt x="2567" y="6149"/>
                    <a:pt x="2514" y="6135"/>
                  </a:cubicBezTo>
                  <a:close/>
                  <a:moveTo>
                    <a:pt x="4024" y="6135"/>
                  </a:moveTo>
                  <a:cubicBezTo>
                    <a:pt x="3984" y="6149"/>
                    <a:pt x="3943" y="6162"/>
                    <a:pt x="3890" y="6162"/>
                  </a:cubicBezTo>
                  <a:lnTo>
                    <a:pt x="3957" y="6470"/>
                  </a:lnTo>
                  <a:cubicBezTo>
                    <a:pt x="3970" y="6456"/>
                    <a:pt x="3997" y="6456"/>
                    <a:pt x="4011" y="6456"/>
                  </a:cubicBezTo>
                  <a:lnTo>
                    <a:pt x="4024" y="6456"/>
                  </a:lnTo>
                  <a:lnTo>
                    <a:pt x="4024" y="6443"/>
                  </a:lnTo>
                  <a:lnTo>
                    <a:pt x="4077" y="6443"/>
                  </a:lnTo>
                  <a:cubicBezTo>
                    <a:pt x="4091" y="6429"/>
                    <a:pt x="4091" y="6429"/>
                    <a:pt x="4104" y="6429"/>
                  </a:cubicBezTo>
                  <a:lnTo>
                    <a:pt x="4024" y="6135"/>
                  </a:lnTo>
                  <a:close/>
                  <a:moveTo>
                    <a:pt x="2794" y="6188"/>
                  </a:moveTo>
                  <a:lnTo>
                    <a:pt x="2740" y="6496"/>
                  </a:lnTo>
                  <a:lnTo>
                    <a:pt x="2754" y="6496"/>
                  </a:lnTo>
                  <a:cubicBezTo>
                    <a:pt x="2794" y="6496"/>
                    <a:pt x="2847" y="6509"/>
                    <a:pt x="2888" y="6509"/>
                  </a:cubicBezTo>
                  <a:lnTo>
                    <a:pt x="2928" y="6215"/>
                  </a:lnTo>
                  <a:cubicBezTo>
                    <a:pt x="2874" y="6202"/>
                    <a:pt x="2835" y="6202"/>
                    <a:pt x="2794" y="6188"/>
                  </a:cubicBezTo>
                  <a:close/>
                  <a:moveTo>
                    <a:pt x="3756" y="6188"/>
                  </a:moveTo>
                  <a:cubicBezTo>
                    <a:pt x="3717" y="6202"/>
                    <a:pt x="3663" y="6202"/>
                    <a:pt x="3623" y="6215"/>
                  </a:cubicBezTo>
                  <a:lnTo>
                    <a:pt x="3649" y="6509"/>
                  </a:lnTo>
                  <a:cubicBezTo>
                    <a:pt x="3690" y="6509"/>
                    <a:pt x="3730" y="6509"/>
                    <a:pt x="3770" y="6496"/>
                  </a:cubicBezTo>
                  <a:lnTo>
                    <a:pt x="3810" y="6496"/>
                  </a:lnTo>
                  <a:lnTo>
                    <a:pt x="3756" y="6188"/>
                  </a:lnTo>
                  <a:close/>
                  <a:moveTo>
                    <a:pt x="3061" y="6229"/>
                  </a:moveTo>
                  <a:lnTo>
                    <a:pt x="3048" y="6523"/>
                  </a:lnTo>
                  <a:cubicBezTo>
                    <a:pt x="3075" y="6536"/>
                    <a:pt x="3102" y="6536"/>
                    <a:pt x="3129" y="6536"/>
                  </a:cubicBezTo>
                  <a:lnTo>
                    <a:pt x="3195" y="6536"/>
                  </a:lnTo>
                  <a:lnTo>
                    <a:pt x="3209" y="6229"/>
                  </a:lnTo>
                  <a:close/>
                  <a:moveTo>
                    <a:pt x="3342" y="6229"/>
                  </a:moveTo>
                  <a:lnTo>
                    <a:pt x="3342" y="6536"/>
                  </a:lnTo>
                  <a:cubicBezTo>
                    <a:pt x="3396" y="6536"/>
                    <a:pt x="3449" y="6536"/>
                    <a:pt x="3503" y="6523"/>
                  </a:cubicBezTo>
                  <a:lnTo>
                    <a:pt x="3476" y="6229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2"/>
            <p:cNvSpPr/>
            <p:nvPr/>
          </p:nvSpPr>
          <p:spPr>
            <a:xfrm>
              <a:off x="7774529" y="3346148"/>
              <a:ext cx="299313" cy="283907"/>
            </a:xfrm>
            <a:custGeom>
              <a:avLst/>
              <a:gdLst/>
              <a:ahLst/>
              <a:cxnLst/>
              <a:rect l="l" t="t" r="r" b="b"/>
              <a:pathLst>
                <a:path w="6256" h="5934" extrusionOk="0">
                  <a:moveTo>
                    <a:pt x="3131" y="0"/>
                  </a:moveTo>
                  <a:cubicBezTo>
                    <a:pt x="1643" y="0"/>
                    <a:pt x="361" y="1111"/>
                    <a:pt x="187" y="2626"/>
                  </a:cubicBezTo>
                  <a:cubicBezTo>
                    <a:pt x="0" y="4244"/>
                    <a:pt x="1164" y="5714"/>
                    <a:pt x="2781" y="5914"/>
                  </a:cubicBezTo>
                  <a:cubicBezTo>
                    <a:pt x="2896" y="5927"/>
                    <a:pt x="3011" y="5934"/>
                    <a:pt x="3125" y="5934"/>
                  </a:cubicBezTo>
                  <a:cubicBezTo>
                    <a:pt x="4614" y="5934"/>
                    <a:pt x="5895" y="4823"/>
                    <a:pt x="6069" y="3308"/>
                  </a:cubicBezTo>
                  <a:cubicBezTo>
                    <a:pt x="6256" y="1690"/>
                    <a:pt x="5094" y="220"/>
                    <a:pt x="3476" y="20"/>
                  </a:cubicBezTo>
                  <a:cubicBezTo>
                    <a:pt x="3360" y="7"/>
                    <a:pt x="3245" y="0"/>
                    <a:pt x="3131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2"/>
            <p:cNvSpPr/>
            <p:nvPr/>
          </p:nvSpPr>
          <p:spPr>
            <a:xfrm>
              <a:off x="7774529" y="3346148"/>
              <a:ext cx="299313" cy="283907"/>
            </a:xfrm>
            <a:custGeom>
              <a:avLst/>
              <a:gdLst/>
              <a:ahLst/>
              <a:cxnLst/>
              <a:rect l="l" t="t" r="r" b="b"/>
              <a:pathLst>
                <a:path w="6256" h="5934" extrusionOk="0">
                  <a:moveTo>
                    <a:pt x="3131" y="0"/>
                  </a:moveTo>
                  <a:cubicBezTo>
                    <a:pt x="1643" y="0"/>
                    <a:pt x="361" y="1111"/>
                    <a:pt x="187" y="2626"/>
                  </a:cubicBezTo>
                  <a:cubicBezTo>
                    <a:pt x="0" y="4244"/>
                    <a:pt x="1164" y="5714"/>
                    <a:pt x="2781" y="5914"/>
                  </a:cubicBezTo>
                  <a:cubicBezTo>
                    <a:pt x="2896" y="5927"/>
                    <a:pt x="3011" y="5934"/>
                    <a:pt x="3125" y="5934"/>
                  </a:cubicBezTo>
                  <a:cubicBezTo>
                    <a:pt x="4614" y="5934"/>
                    <a:pt x="5895" y="4823"/>
                    <a:pt x="6069" y="3308"/>
                  </a:cubicBezTo>
                  <a:cubicBezTo>
                    <a:pt x="6256" y="1690"/>
                    <a:pt x="5094" y="220"/>
                    <a:pt x="3476" y="20"/>
                  </a:cubicBezTo>
                  <a:cubicBezTo>
                    <a:pt x="3360" y="7"/>
                    <a:pt x="3245" y="0"/>
                    <a:pt x="3131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2"/>
            <p:cNvSpPr/>
            <p:nvPr/>
          </p:nvSpPr>
          <p:spPr>
            <a:xfrm>
              <a:off x="7788595" y="3356434"/>
              <a:ext cx="275008" cy="227929"/>
            </a:xfrm>
            <a:custGeom>
              <a:avLst/>
              <a:gdLst/>
              <a:ahLst/>
              <a:cxnLst/>
              <a:rect l="l" t="t" r="r" b="b"/>
              <a:pathLst>
                <a:path w="5748" h="4764" extrusionOk="0">
                  <a:moveTo>
                    <a:pt x="2836" y="1"/>
                  </a:moveTo>
                  <a:cubicBezTo>
                    <a:pt x="1457" y="1"/>
                    <a:pt x="269" y="1034"/>
                    <a:pt x="107" y="2425"/>
                  </a:cubicBezTo>
                  <a:cubicBezTo>
                    <a:pt x="0" y="3334"/>
                    <a:pt x="348" y="4189"/>
                    <a:pt x="963" y="4764"/>
                  </a:cubicBezTo>
                  <a:cubicBezTo>
                    <a:pt x="375" y="4202"/>
                    <a:pt x="54" y="3373"/>
                    <a:pt x="161" y="2505"/>
                  </a:cubicBezTo>
                  <a:cubicBezTo>
                    <a:pt x="323" y="1128"/>
                    <a:pt x="1485" y="120"/>
                    <a:pt x="2836" y="120"/>
                  </a:cubicBezTo>
                  <a:cubicBezTo>
                    <a:pt x="2942" y="120"/>
                    <a:pt x="3048" y="126"/>
                    <a:pt x="3155" y="139"/>
                  </a:cubicBezTo>
                  <a:cubicBezTo>
                    <a:pt x="4639" y="313"/>
                    <a:pt x="5708" y="1650"/>
                    <a:pt x="5534" y="3147"/>
                  </a:cubicBezTo>
                  <a:cubicBezTo>
                    <a:pt x="5495" y="3494"/>
                    <a:pt x="5374" y="3828"/>
                    <a:pt x="5213" y="4136"/>
                  </a:cubicBezTo>
                  <a:cubicBezTo>
                    <a:pt x="5400" y="3815"/>
                    <a:pt x="5521" y="3454"/>
                    <a:pt x="5561" y="3079"/>
                  </a:cubicBezTo>
                  <a:cubicBezTo>
                    <a:pt x="5748" y="1569"/>
                    <a:pt x="4666" y="192"/>
                    <a:pt x="3155" y="19"/>
                  </a:cubicBezTo>
                  <a:cubicBezTo>
                    <a:pt x="3048" y="7"/>
                    <a:pt x="2941" y="1"/>
                    <a:pt x="283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2"/>
            <p:cNvSpPr/>
            <p:nvPr/>
          </p:nvSpPr>
          <p:spPr>
            <a:xfrm>
              <a:off x="7788595" y="3356434"/>
              <a:ext cx="275008" cy="227929"/>
            </a:xfrm>
            <a:custGeom>
              <a:avLst/>
              <a:gdLst/>
              <a:ahLst/>
              <a:cxnLst/>
              <a:rect l="l" t="t" r="r" b="b"/>
              <a:pathLst>
                <a:path w="5748" h="4764" extrusionOk="0">
                  <a:moveTo>
                    <a:pt x="2836" y="1"/>
                  </a:moveTo>
                  <a:cubicBezTo>
                    <a:pt x="1457" y="1"/>
                    <a:pt x="269" y="1034"/>
                    <a:pt x="107" y="2425"/>
                  </a:cubicBezTo>
                  <a:cubicBezTo>
                    <a:pt x="0" y="3334"/>
                    <a:pt x="348" y="4189"/>
                    <a:pt x="963" y="4764"/>
                  </a:cubicBezTo>
                  <a:cubicBezTo>
                    <a:pt x="375" y="4202"/>
                    <a:pt x="54" y="3373"/>
                    <a:pt x="161" y="2505"/>
                  </a:cubicBezTo>
                  <a:cubicBezTo>
                    <a:pt x="323" y="1128"/>
                    <a:pt x="1485" y="120"/>
                    <a:pt x="2836" y="120"/>
                  </a:cubicBezTo>
                  <a:cubicBezTo>
                    <a:pt x="2942" y="120"/>
                    <a:pt x="3048" y="126"/>
                    <a:pt x="3155" y="139"/>
                  </a:cubicBezTo>
                  <a:cubicBezTo>
                    <a:pt x="4639" y="313"/>
                    <a:pt x="5708" y="1650"/>
                    <a:pt x="5534" y="3147"/>
                  </a:cubicBezTo>
                  <a:cubicBezTo>
                    <a:pt x="5495" y="3494"/>
                    <a:pt x="5374" y="3828"/>
                    <a:pt x="5213" y="4136"/>
                  </a:cubicBezTo>
                  <a:cubicBezTo>
                    <a:pt x="5400" y="3815"/>
                    <a:pt x="5521" y="3454"/>
                    <a:pt x="5561" y="3079"/>
                  </a:cubicBezTo>
                  <a:cubicBezTo>
                    <a:pt x="5748" y="1569"/>
                    <a:pt x="4666" y="192"/>
                    <a:pt x="3155" y="19"/>
                  </a:cubicBezTo>
                  <a:cubicBezTo>
                    <a:pt x="3048" y="7"/>
                    <a:pt x="2941" y="1"/>
                    <a:pt x="283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2"/>
            <p:cNvSpPr/>
            <p:nvPr/>
          </p:nvSpPr>
          <p:spPr>
            <a:xfrm>
              <a:off x="7846821" y="3397580"/>
              <a:ext cx="147121" cy="182334"/>
            </a:xfrm>
            <a:custGeom>
              <a:avLst/>
              <a:gdLst/>
              <a:ahLst/>
              <a:cxnLst/>
              <a:rect l="l" t="t" r="r" b="b"/>
              <a:pathLst>
                <a:path w="3075" h="3811" extrusionOk="0">
                  <a:moveTo>
                    <a:pt x="2781" y="0"/>
                  </a:moveTo>
                  <a:lnTo>
                    <a:pt x="2593" y="282"/>
                  </a:lnTo>
                  <a:cubicBezTo>
                    <a:pt x="2419" y="175"/>
                    <a:pt x="2246" y="121"/>
                    <a:pt x="2072" y="121"/>
                  </a:cubicBezTo>
                  <a:cubicBezTo>
                    <a:pt x="2018" y="121"/>
                    <a:pt x="1965" y="121"/>
                    <a:pt x="1925" y="134"/>
                  </a:cubicBezTo>
                  <a:cubicBezTo>
                    <a:pt x="1711" y="175"/>
                    <a:pt x="1524" y="308"/>
                    <a:pt x="1364" y="535"/>
                  </a:cubicBezTo>
                  <a:cubicBezTo>
                    <a:pt x="1257" y="696"/>
                    <a:pt x="1189" y="856"/>
                    <a:pt x="1177" y="1004"/>
                  </a:cubicBezTo>
                  <a:cubicBezTo>
                    <a:pt x="1150" y="1150"/>
                    <a:pt x="1163" y="1310"/>
                    <a:pt x="1216" y="1498"/>
                  </a:cubicBezTo>
                  <a:lnTo>
                    <a:pt x="1377" y="2112"/>
                  </a:lnTo>
                  <a:cubicBezTo>
                    <a:pt x="1390" y="2206"/>
                    <a:pt x="1417" y="2273"/>
                    <a:pt x="1417" y="2326"/>
                  </a:cubicBezTo>
                  <a:cubicBezTo>
                    <a:pt x="1430" y="2380"/>
                    <a:pt x="1430" y="2447"/>
                    <a:pt x="1430" y="2513"/>
                  </a:cubicBezTo>
                  <a:cubicBezTo>
                    <a:pt x="1444" y="2581"/>
                    <a:pt x="1430" y="2647"/>
                    <a:pt x="1403" y="2714"/>
                  </a:cubicBezTo>
                  <a:cubicBezTo>
                    <a:pt x="1390" y="2768"/>
                    <a:pt x="1350" y="2834"/>
                    <a:pt x="1310" y="2902"/>
                  </a:cubicBezTo>
                  <a:cubicBezTo>
                    <a:pt x="1243" y="2982"/>
                    <a:pt x="1177" y="3048"/>
                    <a:pt x="1109" y="3062"/>
                  </a:cubicBezTo>
                  <a:cubicBezTo>
                    <a:pt x="1082" y="3075"/>
                    <a:pt x="1070" y="3075"/>
                    <a:pt x="1043" y="3075"/>
                  </a:cubicBezTo>
                  <a:cubicBezTo>
                    <a:pt x="989" y="3075"/>
                    <a:pt x="922" y="3062"/>
                    <a:pt x="869" y="3021"/>
                  </a:cubicBezTo>
                  <a:cubicBezTo>
                    <a:pt x="655" y="2861"/>
                    <a:pt x="669" y="2594"/>
                    <a:pt x="936" y="2180"/>
                  </a:cubicBezTo>
                  <a:lnTo>
                    <a:pt x="387" y="1952"/>
                  </a:lnTo>
                  <a:lnTo>
                    <a:pt x="387" y="1952"/>
                  </a:lnTo>
                  <a:cubicBezTo>
                    <a:pt x="0" y="2567"/>
                    <a:pt x="54" y="3048"/>
                    <a:pt x="548" y="3409"/>
                  </a:cubicBezTo>
                  <a:lnTo>
                    <a:pt x="334" y="3704"/>
                  </a:lnTo>
                  <a:lnTo>
                    <a:pt x="494" y="3810"/>
                  </a:lnTo>
                  <a:lnTo>
                    <a:pt x="695" y="3516"/>
                  </a:lnTo>
                  <a:cubicBezTo>
                    <a:pt x="842" y="3597"/>
                    <a:pt x="989" y="3636"/>
                    <a:pt x="1136" y="3636"/>
                  </a:cubicBezTo>
                  <a:cubicBezTo>
                    <a:pt x="1203" y="3636"/>
                    <a:pt x="1270" y="3623"/>
                    <a:pt x="1337" y="3609"/>
                  </a:cubicBezTo>
                  <a:cubicBezTo>
                    <a:pt x="1551" y="3556"/>
                    <a:pt x="1724" y="3422"/>
                    <a:pt x="1858" y="3222"/>
                  </a:cubicBezTo>
                  <a:cubicBezTo>
                    <a:pt x="1925" y="3128"/>
                    <a:pt x="1979" y="3035"/>
                    <a:pt x="2018" y="2928"/>
                  </a:cubicBezTo>
                  <a:cubicBezTo>
                    <a:pt x="2045" y="2821"/>
                    <a:pt x="2072" y="2727"/>
                    <a:pt x="2072" y="2620"/>
                  </a:cubicBezTo>
                  <a:cubicBezTo>
                    <a:pt x="2072" y="2513"/>
                    <a:pt x="2072" y="2420"/>
                    <a:pt x="2059" y="2340"/>
                  </a:cubicBezTo>
                  <a:cubicBezTo>
                    <a:pt x="2059" y="2246"/>
                    <a:pt x="2032" y="2153"/>
                    <a:pt x="2005" y="2046"/>
                  </a:cubicBezTo>
                  <a:lnTo>
                    <a:pt x="1845" y="1431"/>
                  </a:lnTo>
                  <a:cubicBezTo>
                    <a:pt x="1818" y="1298"/>
                    <a:pt x="1804" y="1191"/>
                    <a:pt x="1804" y="1110"/>
                  </a:cubicBezTo>
                  <a:cubicBezTo>
                    <a:pt x="1818" y="1016"/>
                    <a:pt x="1845" y="923"/>
                    <a:pt x="1911" y="829"/>
                  </a:cubicBezTo>
                  <a:cubicBezTo>
                    <a:pt x="1979" y="749"/>
                    <a:pt x="2045" y="696"/>
                    <a:pt x="2112" y="669"/>
                  </a:cubicBezTo>
                  <a:lnTo>
                    <a:pt x="2178" y="669"/>
                  </a:lnTo>
                  <a:cubicBezTo>
                    <a:pt x="2246" y="669"/>
                    <a:pt x="2299" y="683"/>
                    <a:pt x="2366" y="722"/>
                  </a:cubicBezTo>
                  <a:cubicBezTo>
                    <a:pt x="2406" y="749"/>
                    <a:pt x="2446" y="790"/>
                    <a:pt x="2473" y="829"/>
                  </a:cubicBezTo>
                  <a:cubicBezTo>
                    <a:pt x="2499" y="870"/>
                    <a:pt x="2513" y="909"/>
                    <a:pt x="2513" y="950"/>
                  </a:cubicBezTo>
                  <a:cubicBezTo>
                    <a:pt x="2513" y="1004"/>
                    <a:pt x="2499" y="1043"/>
                    <a:pt x="2486" y="1097"/>
                  </a:cubicBezTo>
                  <a:cubicBezTo>
                    <a:pt x="2460" y="1150"/>
                    <a:pt x="2446" y="1203"/>
                    <a:pt x="2419" y="1257"/>
                  </a:cubicBezTo>
                  <a:cubicBezTo>
                    <a:pt x="2392" y="1310"/>
                    <a:pt x="2366" y="1364"/>
                    <a:pt x="2326" y="1417"/>
                  </a:cubicBezTo>
                  <a:lnTo>
                    <a:pt x="2861" y="1658"/>
                  </a:lnTo>
                  <a:cubicBezTo>
                    <a:pt x="2927" y="1538"/>
                    <a:pt x="2980" y="1417"/>
                    <a:pt x="3021" y="1324"/>
                  </a:cubicBezTo>
                  <a:cubicBezTo>
                    <a:pt x="3048" y="1217"/>
                    <a:pt x="3075" y="1110"/>
                    <a:pt x="3075" y="1004"/>
                  </a:cubicBezTo>
                  <a:cubicBezTo>
                    <a:pt x="3075" y="883"/>
                    <a:pt x="3061" y="776"/>
                    <a:pt x="3007" y="683"/>
                  </a:cubicBezTo>
                  <a:cubicBezTo>
                    <a:pt x="2954" y="576"/>
                    <a:pt x="2861" y="482"/>
                    <a:pt x="2754" y="389"/>
                  </a:cubicBezTo>
                  <a:lnTo>
                    <a:pt x="2941" y="107"/>
                  </a:lnTo>
                  <a:lnTo>
                    <a:pt x="2781" y="0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2"/>
            <p:cNvSpPr/>
            <p:nvPr/>
          </p:nvSpPr>
          <p:spPr>
            <a:xfrm>
              <a:off x="8145416" y="2537966"/>
              <a:ext cx="680486" cy="612930"/>
            </a:xfrm>
            <a:custGeom>
              <a:avLst/>
              <a:gdLst/>
              <a:ahLst/>
              <a:cxnLst/>
              <a:rect l="l" t="t" r="r" b="b"/>
              <a:pathLst>
                <a:path w="14223" h="12811" extrusionOk="0">
                  <a:moveTo>
                    <a:pt x="7110" y="1"/>
                  </a:moveTo>
                  <a:cubicBezTo>
                    <a:pt x="5563" y="1"/>
                    <a:pt x="4011" y="558"/>
                    <a:pt x="2781" y="1687"/>
                  </a:cubicBezTo>
                  <a:cubicBezTo>
                    <a:pt x="175" y="4080"/>
                    <a:pt x="1" y="8130"/>
                    <a:pt x="2394" y="10737"/>
                  </a:cubicBezTo>
                  <a:cubicBezTo>
                    <a:pt x="3657" y="12113"/>
                    <a:pt x="5383" y="12811"/>
                    <a:pt x="7114" y="12811"/>
                  </a:cubicBezTo>
                  <a:cubicBezTo>
                    <a:pt x="8661" y="12811"/>
                    <a:pt x="10213" y="12253"/>
                    <a:pt x="11443" y="11124"/>
                  </a:cubicBezTo>
                  <a:cubicBezTo>
                    <a:pt x="14050" y="8732"/>
                    <a:pt x="14223" y="4681"/>
                    <a:pt x="11831" y="2075"/>
                  </a:cubicBezTo>
                  <a:cubicBezTo>
                    <a:pt x="10567" y="699"/>
                    <a:pt x="8841" y="1"/>
                    <a:pt x="7110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2"/>
            <p:cNvSpPr/>
            <p:nvPr/>
          </p:nvSpPr>
          <p:spPr>
            <a:xfrm>
              <a:off x="8113456" y="2541793"/>
              <a:ext cx="681156" cy="612978"/>
            </a:xfrm>
            <a:custGeom>
              <a:avLst/>
              <a:gdLst/>
              <a:ahLst/>
              <a:cxnLst/>
              <a:rect l="l" t="t" r="r" b="b"/>
              <a:pathLst>
                <a:path w="14237" h="12812" extrusionOk="0">
                  <a:moveTo>
                    <a:pt x="7116" y="1"/>
                  </a:moveTo>
                  <a:cubicBezTo>
                    <a:pt x="5566" y="1"/>
                    <a:pt x="4011" y="558"/>
                    <a:pt x="2781" y="1687"/>
                  </a:cubicBezTo>
                  <a:cubicBezTo>
                    <a:pt x="175" y="4080"/>
                    <a:pt x="1" y="8130"/>
                    <a:pt x="2394" y="10737"/>
                  </a:cubicBezTo>
                  <a:cubicBezTo>
                    <a:pt x="3657" y="12113"/>
                    <a:pt x="5382" y="12811"/>
                    <a:pt x="7114" y="12811"/>
                  </a:cubicBezTo>
                  <a:cubicBezTo>
                    <a:pt x="8661" y="12811"/>
                    <a:pt x="10212" y="12253"/>
                    <a:pt x="11442" y="11124"/>
                  </a:cubicBezTo>
                  <a:cubicBezTo>
                    <a:pt x="14062" y="8732"/>
                    <a:pt x="14236" y="4681"/>
                    <a:pt x="11843" y="2075"/>
                  </a:cubicBezTo>
                  <a:cubicBezTo>
                    <a:pt x="10580" y="699"/>
                    <a:pt x="8851" y="1"/>
                    <a:pt x="711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2"/>
            <p:cNvSpPr/>
            <p:nvPr/>
          </p:nvSpPr>
          <p:spPr>
            <a:xfrm>
              <a:off x="8147377" y="2541650"/>
              <a:ext cx="613313" cy="613648"/>
            </a:xfrm>
            <a:custGeom>
              <a:avLst/>
              <a:gdLst/>
              <a:ahLst/>
              <a:cxnLst/>
              <a:rect l="l" t="t" r="r" b="b"/>
              <a:pathLst>
                <a:path w="12819" h="12826" extrusionOk="0">
                  <a:moveTo>
                    <a:pt x="6373" y="0"/>
                  </a:moveTo>
                  <a:cubicBezTo>
                    <a:pt x="6306" y="0"/>
                    <a:pt x="6238" y="6"/>
                    <a:pt x="6176" y="6"/>
                  </a:cubicBezTo>
                  <a:lnTo>
                    <a:pt x="6189" y="608"/>
                  </a:lnTo>
                  <a:cubicBezTo>
                    <a:pt x="6283" y="608"/>
                    <a:pt x="6376" y="594"/>
                    <a:pt x="6470" y="594"/>
                  </a:cubicBezTo>
                  <a:lnTo>
                    <a:pt x="6470" y="6"/>
                  </a:lnTo>
                  <a:cubicBezTo>
                    <a:pt x="6439" y="2"/>
                    <a:pt x="6406" y="0"/>
                    <a:pt x="6373" y="0"/>
                  </a:cubicBezTo>
                  <a:close/>
                  <a:moveTo>
                    <a:pt x="6777" y="6"/>
                  </a:moveTo>
                  <a:lnTo>
                    <a:pt x="6737" y="608"/>
                  </a:lnTo>
                  <a:cubicBezTo>
                    <a:pt x="6830" y="621"/>
                    <a:pt x="6924" y="621"/>
                    <a:pt x="7005" y="635"/>
                  </a:cubicBezTo>
                  <a:lnTo>
                    <a:pt x="7071" y="33"/>
                  </a:lnTo>
                  <a:lnTo>
                    <a:pt x="7031" y="33"/>
                  </a:lnTo>
                  <a:cubicBezTo>
                    <a:pt x="6937" y="20"/>
                    <a:pt x="6857" y="20"/>
                    <a:pt x="6777" y="6"/>
                  </a:cubicBezTo>
                  <a:close/>
                  <a:moveTo>
                    <a:pt x="5868" y="20"/>
                  </a:moveTo>
                  <a:cubicBezTo>
                    <a:pt x="5841" y="20"/>
                    <a:pt x="5814" y="33"/>
                    <a:pt x="5788" y="33"/>
                  </a:cubicBezTo>
                  <a:lnTo>
                    <a:pt x="5734" y="33"/>
                  </a:lnTo>
                  <a:cubicBezTo>
                    <a:pt x="5681" y="47"/>
                    <a:pt x="5627" y="47"/>
                    <a:pt x="5574" y="47"/>
                  </a:cubicBezTo>
                  <a:lnTo>
                    <a:pt x="5574" y="60"/>
                  </a:lnTo>
                  <a:lnTo>
                    <a:pt x="5654" y="648"/>
                  </a:lnTo>
                  <a:cubicBezTo>
                    <a:pt x="5734" y="635"/>
                    <a:pt x="5828" y="621"/>
                    <a:pt x="5921" y="621"/>
                  </a:cubicBezTo>
                  <a:lnTo>
                    <a:pt x="5868" y="20"/>
                  </a:lnTo>
                  <a:close/>
                  <a:moveTo>
                    <a:pt x="7365" y="74"/>
                  </a:moveTo>
                  <a:lnTo>
                    <a:pt x="7285" y="662"/>
                  </a:lnTo>
                  <a:cubicBezTo>
                    <a:pt x="7365" y="674"/>
                    <a:pt x="7459" y="701"/>
                    <a:pt x="7552" y="715"/>
                  </a:cubicBezTo>
                  <a:lnTo>
                    <a:pt x="7659" y="127"/>
                  </a:lnTo>
                  <a:cubicBezTo>
                    <a:pt x="7619" y="113"/>
                    <a:pt x="7566" y="100"/>
                    <a:pt x="7499" y="100"/>
                  </a:cubicBezTo>
                  <a:lnTo>
                    <a:pt x="7499" y="86"/>
                  </a:lnTo>
                  <a:lnTo>
                    <a:pt x="7432" y="86"/>
                  </a:lnTo>
                  <a:cubicBezTo>
                    <a:pt x="7406" y="74"/>
                    <a:pt x="7392" y="74"/>
                    <a:pt x="7365" y="74"/>
                  </a:cubicBezTo>
                  <a:close/>
                  <a:moveTo>
                    <a:pt x="5280" y="100"/>
                  </a:moveTo>
                  <a:cubicBezTo>
                    <a:pt x="5213" y="113"/>
                    <a:pt x="5160" y="113"/>
                    <a:pt x="5107" y="127"/>
                  </a:cubicBezTo>
                  <a:cubicBezTo>
                    <a:pt x="5097" y="127"/>
                    <a:pt x="5094" y="133"/>
                    <a:pt x="5093" y="133"/>
                  </a:cubicBezTo>
                  <a:cubicBezTo>
                    <a:pt x="5093" y="133"/>
                    <a:pt x="5093" y="131"/>
                    <a:pt x="5093" y="127"/>
                  </a:cubicBezTo>
                  <a:lnTo>
                    <a:pt x="5093" y="140"/>
                  </a:lnTo>
                  <a:lnTo>
                    <a:pt x="5039" y="140"/>
                  </a:lnTo>
                  <a:lnTo>
                    <a:pt x="5039" y="154"/>
                  </a:lnTo>
                  <a:lnTo>
                    <a:pt x="4986" y="154"/>
                  </a:lnTo>
                  <a:lnTo>
                    <a:pt x="5119" y="742"/>
                  </a:lnTo>
                  <a:cubicBezTo>
                    <a:pt x="5200" y="728"/>
                    <a:pt x="5294" y="701"/>
                    <a:pt x="5387" y="688"/>
                  </a:cubicBezTo>
                  <a:lnTo>
                    <a:pt x="5280" y="100"/>
                  </a:lnTo>
                  <a:close/>
                  <a:moveTo>
                    <a:pt x="7953" y="193"/>
                  </a:moveTo>
                  <a:lnTo>
                    <a:pt x="7819" y="769"/>
                  </a:lnTo>
                  <a:cubicBezTo>
                    <a:pt x="7900" y="795"/>
                    <a:pt x="7994" y="822"/>
                    <a:pt x="8074" y="849"/>
                  </a:cubicBezTo>
                  <a:lnTo>
                    <a:pt x="8247" y="273"/>
                  </a:lnTo>
                  <a:cubicBezTo>
                    <a:pt x="8220" y="261"/>
                    <a:pt x="8194" y="247"/>
                    <a:pt x="8154" y="247"/>
                  </a:cubicBezTo>
                  <a:lnTo>
                    <a:pt x="8154" y="234"/>
                  </a:lnTo>
                  <a:lnTo>
                    <a:pt x="8101" y="234"/>
                  </a:lnTo>
                  <a:lnTo>
                    <a:pt x="8101" y="220"/>
                  </a:lnTo>
                  <a:lnTo>
                    <a:pt x="8060" y="220"/>
                  </a:lnTo>
                  <a:cubicBezTo>
                    <a:pt x="8060" y="214"/>
                    <a:pt x="8057" y="210"/>
                    <a:pt x="8054" y="210"/>
                  </a:cubicBezTo>
                  <a:cubicBezTo>
                    <a:pt x="8050" y="210"/>
                    <a:pt x="8047" y="214"/>
                    <a:pt x="8047" y="220"/>
                  </a:cubicBezTo>
                  <a:lnTo>
                    <a:pt x="8047" y="207"/>
                  </a:lnTo>
                  <a:cubicBezTo>
                    <a:pt x="8020" y="207"/>
                    <a:pt x="7994" y="193"/>
                    <a:pt x="7953" y="193"/>
                  </a:cubicBezTo>
                  <a:close/>
                  <a:moveTo>
                    <a:pt x="4692" y="234"/>
                  </a:moveTo>
                  <a:lnTo>
                    <a:pt x="4531" y="273"/>
                  </a:lnTo>
                  <a:lnTo>
                    <a:pt x="4518" y="287"/>
                  </a:lnTo>
                  <a:cubicBezTo>
                    <a:pt x="4478" y="300"/>
                    <a:pt x="4438" y="314"/>
                    <a:pt x="4398" y="314"/>
                  </a:cubicBezTo>
                  <a:lnTo>
                    <a:pt x="4585" y="888"/>
                  </a:lnTo>
                  <a:cubicBezTo>
                    <a:pt x="4679" y="862"/>
                    <a:pt x="4759" y="835"/>
                    <a:pt x="4852" y="808"/>
                  </a:cubicBezTo>
                  <a:lnTo>
                    <a:pt x="4692" y="234"/>
                  </a:lnTo>
                  <a:close/>
                  <a:moveTo>
                    <a:pt x="8528" y="368"/>
                  </a:moveTo>
                  <a:lnTo>
                    <a:pt x="8341" y="929"/>
                  </a:lnTo>
                  <a:cubicBezTo>
                    <a:pt x="8421" y="956"/>
                    <a:pt x="8502" y="995"/>
                    <a:pt x="8595" y="1022"/>
                  </a:cubicBezTo>
                  <a:lnTo>
                    <a:pt x="8809" y="475"/>
                  </a:lnTo>
                  <a:lnTo>
                    <a:pt x="8782" y="448"/>
                  </a:lnTo>
                  <a:lnTo>
                    <a:pt x="8769" y="448"/>
                  </a:lnTo>
                  <a:cubicBezTo>
                    <a:pt x="8689" y="421"/>
                    <a:pt x="8621" y="394"/>
                    <a:pt x="8541" y="368"/>
                  </a:cubicBezTo>
                  <a:close/>
                  <a:moveTo>
                    <a:pt x="4117" y="421"/>
                  </a:moveTo>
                  <a:cubicBezTo>
                    <a:pt x="4064" y="448"/>
                    <a:pt x="3997" y="461"/>
                    <a:pt x="3943" y="487"/>
                  </a:cubicBezTo>
                  <a:lnTo>
                    <a:pt x="3930" y="487"/>
                  </a:lnTo>
                  <a:lnTo>
                    <a:pt x="3930" y="501"/>
                  </a:lnTo>
                  <a:lnTo>
                    <a:pt x="3916" y="501"/>
                  </a:lnTo>
                  <a:cubicBezTo>
                    <a:pt x="3890" y="514"/>
                    <a:pt x="3863" y="528"/>
                    <a:pt x="3836" y="528"/>
                  </a:cubicBezTo>
                  <a:lnTo>
                    <a:pt x="4077" y="1089"/>
                  </a:lnTo>
                  <a:cubicBezTo>
                    <a:pt x="4171" y="1049"/>
                    <a:pt x="4251" y="1009"/>
                    <a:pt x="4331" y="982"/>
                  </a:cubicBezTo>
                  <a:lnTo>
                    <a:pt x="4117" y="421"/>
                  </a:lnTo>
                  <a:close/>
                  <a:moveTo>
                    <a:pt x="9090" y="581"/>
                  </a:moveTo>
                  <a:lnTo>
                    <a:pt x="8835" y="1129"/>
                  </a:lnTo>
                  <a:cubicBezTo>
                    <a:pt x="8915" y="1170"/>
                    <a:pt x="9010" y="1209"/>
                    <a:pt x="9090" y="1250"/>
                  </a:cubicBezTo>
                  <a:lnTo>
                    <a:pt x="9357" y="715"/>
                  </a:lnTo>
                  <a:cubicBezTo>
                    <a:pt x="9343" y="715"/>
                    <a:pt x="9330" y="701"/>
                    <a:pt x="9316" y="701"/>
                  </a:cubicBezTo>
                  <a:lnTo>
                    <a:pt x="9316" y="688"/>
                  </a:lnTo>
                  <a:lnTo>
                    <a:pt x="9304" y="688"/>
                  </a:lnTo>
                  <a:cubicBezTo>
                    <a:pt x="9304" y="688"/>
                    <a:pt x="9290" y="688"/>
                    <a:pt x="9290" y="674"/>
                  </a:cubicBezTo>
                  <a:lnTo>
                    <a:pt x="9263" y="674"/>
                  </a:lnTo>
                  <a:lnTo>
                    <a:pt x="9263" y="662"/>
                  </a:lnTo>
                  <a:cubicBezTo>
                    <a:pt x="9197" y="635"/>
                    <a:pt x="9143" y="608"/>
                    <a:pt x="9090" y="581"/>
                  </a:cubicBezTo>
                  <a:close/>
                  <a:moveTo>
                    <a:pt x="3569" y="662"/>
                  </a:moveTo>
                  <a:cubicBezTo>
                    <a:pt x="3476" y="701"/>
                    <a:pt x="3396" y="755"/>
                    <a:pt x="3302" y="795"/>
                  </a:cubicBezTo>
                  <a:lnTo>
                    <a:pt x="3596" y="1330"/>
                  </a:lnTo>
                  <a:cubicBezTo>
                    <a:pt x="3676" y="1276"/>
                    <a:pt x="3756" y="1236"/>
                    <a:pt x="3836" y="1196"/>
                  </a:cubicBezTo>
                  <a:lnTo>
                    <a:pt x="3569" y="662"/>
                  </a:lnTo>
                  <a:close/>
                  <a:moveTo>
                    <a:pt x="9624" y="862"/>
                  </a:moveTo>
                  <a:lnTo>
                    <a:pt x="9316" y="1383"/>
                  </a:lnTo>
                  <a:cubicBezTo>
                    <a:pt x="9397" y="1423"/>
                    <a:pt x="9477" y="1476"/>
                    <a:pt x="9557" y="1530"/>
                  </a:cubicBezTo>
                  <a:lnTo>
                    <a:pt x="9878" y="1022"/>
                  </a:lnTo>
                  <a:cubicBezTo>
                    <a:pt x="9851" y="1009"/>
                    <a:pt x="9824" y="982"/>
                    <a:pt x="9798" y="969"/>
                  </a:cubicBezTo>
                  <a:lnTo>
                    <a:pt x="9785" y="956"/>
                  </a:lnTo>
                  <a:lnTo>
                    <a:pt x="9771" y="956"/>
                  </a:lnTo>
                  <a:lnTo>
                    <a:pt x="9771" y="942"/>
                  </a:lnTo>
                  <a:lnTo>
                    <a:pt x="9744" y="942"/>
                  </a:lnTo>
                  <a:lnTo>
                    <a:pt x="9744" y="929"/>
                  </a:lnTo>
                  <a:lnTo>
                    <a:pt x="9717" y="929"/>
                  </a:lnTo>
                  <a:lnTo>
                    <a:pt x="9717" y="915"/>
                  </a:lnTo>
                  <a:cubicBezTo>
                    <a:pt x="9705" y="915"/>
                    <a:pt x="9705" y="915"/>
                    <a:pt x="9691" y="902"/>
                  </a:cubicBezTo>
                  <a:lnTo>
                    <a:pt x="9678" y="902"/>
                  </a:lnTo>
                  <a:lnTo>
                    <a:pt x="9678" y="888"/>
                  </a:lnTo>
                  <a:lnTo>
                    <a:pt x="9664" y="888"/>
                  </a:lnTo>
                  <a:cubicBezTo>
                    <a:pt x="9651" y="875"/>
                    <a:pt x="9637" y="875"/>
                    <a:pt x="9624" y="862"/>
                  </a:cubicBezTo>
                  <a:close/>
                  <a:moveTo>
                    <a:pt x="3048" y="956"/>
                  </a:moveTo>
                  <a:cubicBezTo>
                    <a:pt x="3007" y="969"/>
                    <a:pt x="2981" y="995"/>
                    <a:pt x="2941" y="1009"/>
                  </a:cubicBezTo>
                  <a:cubicBezTo>
                    <a:pt x="2941" y="1022"/>
                    <a:pt x="2941" y="1022"/>
                    <a:pt x="2927" y="1022"/>
                  </a:cubicBezTo>
                  <a:lnTo>
                    <a:pt x="2914" y="1036"/>
                  </a:lnTo>
                  <a:lnTo>
                    <a:pt x="2794" y="1116"/>
                  </a:lnTo>
                  <a:lnTo>
                    <a:pt x="3128" y="1610"/>
                  </a:lnTo>
                  <a:cubicBezTo>
                    <a:pt x="3208" y="1557"/>
                    <a:pt x="3289" y="1517"/>
                    <a:pt x="3355" y="1464"/>
                  </a:cubicBezTo>
                  <a:lnTo>
                    <a:pt x="3048" y="956"/>
                  </a:lnTo>
                  <a:close/>
                  <a:moveTo>
                    <a:pt x="10132" y="1182"/>
                  </a:moveTo>
                  <a:lnTo>
                    <a:pt x="9785" y="1677"/>
                  </a:lnTo>
                  <a:cubicBezTo>
                    <a:pt x="9851" y="1731"/>
                    <a:pt x="9931" y="1784"/>
                    <a:pt x="9999" y="1838"/>
                  </a:cubicBezTo>
                  <a:lnTo>
                    <a:pt x="10373" y="1370"/>
                  </a:lnTo>
                  <a:lnTo>
                    <a:pt x="10359" y="1370"/>
                  </a:lnTo>
                  <a:cubicBezTo>
                    <a:pt x="10359" y="1357"/>
                    <a:pt x="10359" y="1357"/>
                    <a:pt x="10346" y="1357"/>
                  </a:cubicBezTo>
                  <a:lnTo>
                    <a:pt x="10346" y="1343"/>
                  </a:lnTo>
                  <a:cubicBezTo>
                    <a:pt x="10266" y="1289"/>
                    <a:pt x="10199" y="1236"/>
                    <a:pt x="10132" y="1182"/>
                  </a:cubicBezTo>
                  <a:close/>
                  <a:moveTo>
                    <a:pt x="2553" y="1289"/>
                  </a:moveTo>
                  <a:cubicBezTo>
                    <a:pt x="2513" y="1316"/>
                    <a:pt x="2487" y="1343"/>
                    <a:pt x="2446" y="1370"/>
                  </a:cubicBezTo>
                  <a:lnTo>
                    <a:pt x="2433" y="1370"/>
                  </a:lnTo>
                  <a:lnTo>
                    <a:pt x="2433" y="1383"/>
                  </a:lnTo>
                  <a:lnTo>
                    <a:pt x="2419" y="1383"/>
                  </a:lnTo>
                  <a:lnTo>
                    <a:pt x="2419" y="1396"/>
                  </a:lnTo>
                  <a:lnTo>
                    <a:pt x="2406" y="1396"/>
                  </a:lnTo>
                  <a:lnTo>
                    <a:pt x="2406" y="1410"/>
                  </a:lnTo>
                  <a:lnTo>
                    <a:pt x="2393" y="1410"/>
                  </a:lnTo>
                  <a:lnTo>
                    <a:pt x="2380" y="1423"/>
                  </a:lnTo>
                  <a:lnTo>
                    <a:pt x="2366" y="1423"/>
                  </a:lnTo>
                  <a:cubicBezTo>
                    <a:pt x="2353" y="1450"/>
                    <a:pt x="2326" y="1464"/>
                    <a:pt x="2312" y="1476"/>
                  </a:cubicBezTo>
                  <a:lnTo>
                    <a:pt x="2701" y="1945"/>
                  </a:lnTo>
                  <a:cubicBezTo>
                    <a:pt x="2767" y="1877"/>
                    <a:pt x="2834" y="1824"/>
                    <a:pt x="2914" y="1771"/>
                  </a:cubicBezTo>
                  <a:lnTo>
                    <a:pt x="2553" y="1289"/>
                  </a:lnTo>
                  <a:close/>
                  <a:moveTo>
                    <a:pt x="10600" y="1557"/>
                  </a:moveTo>
                  <a:lnTo>
                    <a:pt x="10213" y="2011"/>
                  </a:lnTo>
                  <a:cubicBezTo>
                    <a:pt x="10279" y="2078"/>
                    <a:pt x="10346" y="2132"/>
                    <a:pt x="10412" y="2198"/>
                  </a:cubicBezTo>
                  <a:lnTo>
                    <a:pt x="10827" y="1758"/>
                  </a:lnTo>
                  <a:lnTo>
                    <a:pt x="10813" y="1758"/>
                  </a:lnTo>
                  <a:cubicBezTo>
                    <a:pt x="10747" y="1690"/>
                    <a:pt x="10667" y="1624"/>
                    <a:pt x="10600" y="1557"/>
                  </a:cubicBezTo>
                  <a:close/>
                  <a:moveTo>
                    <a:pt x="2086" y="1677"/>
                  </a:moveTo>
                  <a:lnTo>
                    <a:pt x="2072" y="1690"/>
                  </a:lnTo>
                  <a:lnTo>
                    <a:pt x="2059" y="1690"/>
                  </a:lnTo>
                  <a:lnTo>
                    <a:pt x="2059" y="1704"/>
                  </a:lnTo>
                  <a:lnTo>
                    <a:pt x="2045" y="1704"/>
                  </a:lnTo>
                  <a:lnTo>
                    <a:pt x="2045" y="1717"/>
                  </a:lnTo>
                  <a:lnTo>
                    <a:pt x="2032" y="1717"/>
                  </a:lnTo>
                  <a:lnTo>
                    <a:pt x="2032" y="1731"/>
                  </a:lnTo>
                  <a:lnTo>
                    <a:pt x="2018" y="1731"/>
                  </a:lnTo>
                  <a:lnTo>
                    <a:pt x="2018" y="1744"/>
                  </a:lnTo>
                  <a:lnTo>
                    <a:pt x="2006" y="1744"/>
                  </a:lnTo>
                  <a:lnTo>
                    <a:pt x="2006" y="1758"/>
                  </a:lnTo>
                  <a:lnTo>
                    <a:pt x="1992" y="1758"/>
                  </a:lnTo>
                  <a:lnTo>
                    <a:pt x="1992" y="1771"/>
                  </a:lnTo>
                  <a:lnTo>
                    <a:pt x="1979" y="1771"/>
                  </a:lnTo>
                  <a:lnTo>
                    <a:pt x="1979" y="1784"/>
                  </a:lnTo>
                  <a:lnTo>
                    <a:pt x="1965" y="1784"/>
                  </a:lnTo>
                  <a:lnTo>
                    <a:pt x="1965" y="1797"/>
                  </a:lnTo>
                  <a:lnTo>
                    <a:pt x="1952" y="1797"/>
                  </a:lnTo>
                  <a:lnTo>
                    <a:pt x="1952" y="1811"/>
                  </a:lnTo>
                  <a:lnTo>
                    <a:pt x="1938" y="1811"/>
                  </a:lnTo>
                  <a:lnTo>
                    <a:pt x="1938" y="1824"/>
                  </a:lnTo>
                  <a:lnTo>
                    <a:pt x="1925" y="1824"/>
                  </a:lnTo>
                  <a:cubicBezTo>
                    <a:pt x="1911" y="1851"/>
                    <a:pt x="1885" y="1865"/>
                    <a:pt x="1858" y="1891"/>
                  </a:cubicBezTo>
                  <a:lnTo>
                    <a:pt x="2286" y="2319"/>
                  </a:lnTo>
                  <a:cubicBezTo>
                    <a:pt x="2353" y="2252"/>
                    <a:pt x="2406" y="2185"/>
                    <a:pt x="2473" y="2132"/>
                  </a:cubicBezTo>
                  <a:lnTo>
                    <a:pt x="2487" y="2118"/>
                  </a:lnTo>
                  <a:lnTo>
                    <a:pt x="2086" y="1677"/>
                  </a:lnTo>
                  <a:close/>
                  <a:moveTo>
                    <a:pt x="11041" y="1972"/>
                  </a:moveTo>
                  <a:lnTo>
                    <a:pt x="10600" y="2385"/>
                  </a:lnTo>
                  <a:cubicBezTo>
                    <a:pt x="10626" y="2426"/>
                    <a:pt x="10653" y="2453"/>
                    <a:pt x="10680" y="2479"/>
                  </a:cubicBezTo>
                  <a:cubicBezTo>
                    <a:pt x="10720" y="2519"/>
                    <a:pt x="10747" y="2560"/>
                    <a:pt x="10787" y="2586"/>
                  </a:cubicBezTo>
                  <a:lnTo>
                    <a:pt x="11241" y="2198"/>
                  </a:lnTo>
                  <a:lnTo>
                    <a:pt x="11228" y="2185"/>
                  </a:lnTo>
                  <a:lnTo>
                    <a:pt x="11214" y="2172"/>
                  </a:lnTo>
                  <a:cubicBezTo>
                    <a:pt x="11202" y="2145"/>
                    <a:pt x="11175" y="2118"/>
                    <a:pt x="11148" y="2105"/>
                  </a:cubicBezTo>
                  <a:lnTo>
                    <a:pt x="11148" y="2091"/>
                  </a:lnTo>
                  <a:lnTo>
                    <a:pt x="11134" y="2091"/>
                  </a:lnTo>
                  <a:lnTo>
                    <a:pt x="11134" y="2078"/>
                  </a:lnTo>
                  <a:lnTo>
                    <a:pt x="11121" y="2078"/>
                  </a:lnTo>
                  <a:lnTo>
                    <a:pt x="11121" y="2065"/>
                  </a:lnTo>
                  <a:lnTo>
                    <a:pt x="11108" y="2065"/>
                  </a:lnTo>
                  <a:lnTo>
                    <a:pt x="11108" y="2052"/>
                  </a:lnTo>
                  <a:lnTo>
                    <a:pt x="11095" y="2038"/>
                  </a:lnTo>
                  <a:lnTo>
                    <a:pt x="11095" y="2025"/>
                  </a:lnTo>
                  <a:lnTo>
                    <a:pt x="11081" y="2025"/>
                  </a:lnTo>
                  <a:lnTo>
                    <a:pt x="11081" y="2011"/>
                  </a:lnTo>
                  <a:lnTo>
                    <a:pt x="11068" y="2011"/>
                  </a:lnTo>
                  <a:lnTo>
                    <a:pt x="11068" y="1998"/>
                  </a:lnTo>
                  <a:lnTo>
                    <a:pt x="11054" y="1998"/>
                  </a:lnTo>
                  <a:lnTo>
                    <a:pt x="11054" y="1984"/>
                  </a:lnTo>
                  <a:lnTo>
                    <a:pt x="11041" y="1984"/>
                  </a:lnTo>
                  <a:lnTo>
                    <a:pt x="11041" y="1972"/>
                  </a:lnTo>
                  <a:close/>
                  <a:moveTo>
                    <a:pt x="1644" y="2118"/>
                  </a:moveTo>
                  <a:cubicBezTo>
                    <a:pt x="1591" y="2172"/>
                    <a:pt x="1537" y="2239"/>
                    <a:pt x="1484" y="2305"/>
                  </a:cubicBezTo>
                  <a:cubicBezTo>
                    <a:pt x="1484" y="2305"/>
                    <a:pt x="1471" y="2305"/>
                    <a:pt x="1471" y="2319"/>
                  </a:cubicBezTo>
                  <a:cubicBezTo>
                    <a:pt x="1471" y="2332"/>
                    <a:pt x="1457" y="2332"/>
                    <a:pt x="1457" y="2346"/>
                  </a:cubicBezTo>
                  <a:lnTo>
                    <a:pt x="1911" y="2720"/>
                  </a:lnTo>
                  <a:cubicBezTo>
                    <a:pt x="1979" y="2653"/>
                    <a:pt x="2032" y="2586"/>
                    <a:pt x="2099" y="2519"/>
                  </a:cubicBezTo>
                  <a:lnTo>
                    <a:pt x="1644" y="2118"/>
                  </a:lnTo>
                  <a:close/>
                  <a:moveTo>
                    <a:pt x="11428" y="2426"/>
                  </a:moveTo>
                  <a:lnTo>
                    <a:pt x="10961" y="2800"/>
                  </a:lnTo>
                  <a:cubicBezTo>
                    <a:pt x="11015" y="2867"/>
                    <a:pt x="11068" y="2947"/>
                    <a:pt x="11121" y="3014"/>
                  </a:cubicBezTo>
                  <a:lnTo>
                    <a:pt x="11615" y="2667"/>
                  </a:lnTo>
                  <a:cubicBezTo>
                    <a:pt x="11576" y="2613"/>
                    <a:pt x="11535" y="2573"/>
                    <a:pt x="11496" y="2519"/>
                  </a:cubicBezTo>
                  <a:cubicBezTo>
                    <a:pt x="11482" y="2492"/>
                    <a:pt x="11455" y="2453"/>
                    <a:pt x="11428" y="2426"/>
                  </a:cubicBezTo>
                  <a:close/>
                  <a:moveTo>
                    <a:pt x="1270" y="2573"/>
                  </a:moveTo>
                  <a:cubicBezTo>
                    <a:pt x="1257" y="2586"/>
                    <a:pt x="1257" y="2599"/>
                    <a:pt x="1243" y="2613"/>
                  </a:cubicBezTo>
                  <a:lnTo>
                    <a:pt x="1230" y="2626"/>
                  </a:lnTo>
                  <a:cubicBezTo>
                    <a:pt x="1190" y="2693"/>
                    <a:pt x="1136" y="2760"/>
                    <a:pt x="1097" y="2827"/>
                  </a:cubicBezTo>
                  <a:lnTo>
                    <a:pt x="1591" y="3161"/>
                  </a:lnTo>
                  <a:cubicBezTo>
                    <a:pt x="1644" y="3080"/>
                    <a:pt x="1698" y="3014"/>
                    <a:pt x="1751" y="2934"/>
                  </a:cubicBezTo>
                  <a:lnTo>
                    <a:pt x="1270" y="2573"/>
                  </a:lnTo>
                  <a:close/>
                  <a:moveTo>
                    <a:pt x="11776" y="2920"/>
                  </a:moveTo>
                  <a:lnTo>
                    <a:pt x="11282" y="3241"/>
                  </a:lnTo>
                  <a:cubicBezTo>
                    <a:pt x="11321" y="3321"/>
                    <a:pt x="11375" y="3401"/>
                    <a:pt x="11416" y="3469"/>
                  </a:cubicBezTo>
                  <a:lnTo>
                    <a:pt x="11936" y="3175"/>
                  </a:lnTo>
                  <a:cubicBezTo>
                    <a:pt x="11936" y="3161"/>
                    <a:pt x="11923" y="3148"/>
                    <a:pt x="11910" y="3134"/>
                  </a:cubicBezTo>
                  <a:lnTo>
                    <a:pt x="11910" y="3121"/>
                  </a:lnTo>
                  <a:cubicBezTo>
                    <a:pt x="11870" y="3054"/>
                    <a:pt x="11829" y="2987"/>
                    <a:pt x="11776" y="2920"/>
                  </a:cubicBezTo>
                  <a:close/>
                  <a:moveTo>
                    <a:pt x="936" y="3080"/>
                  </a:moveTo>
                  <a:cubicBezTo>
                    <a:pt x="896" y="3121"/>
                    <a:pt x="869" y="3175"/>
                    <a:pt x="842" y="3228"/>
                  </a:cubicBezTo>
                  <a:lnTo>
                    <a:pt x="842" y="3241"/>
                  </a:lnTo>
                  <a:lnTo>
                    <a:pt x="829" y="3241"/>
                  </a:lnTo>
                  <a:cubicBezTo>
                    <a:pt x="815" y="3268"/>
                    <a:pt x="803" y="3308"/>
                    <a:pt x="776" y="3335"/>
                  </a:cubicBezTo>
                  <a:lnTo>
                    <a:pt x="1310" y="3629"/>
                  </a:lnTo>
                  <a:cubicBezTo>
                    <a:pt x="1350" y="3549"/>
                    <a:pt x="1403" y="3469"/>
                    <a:pt x="1444" y="3388"/>
                  </a:cubicBezTo>
                  <a:lnTo>
                    <a:pt x="936" y="3080"/>
                  </a:lnTo>
                  <a:close/>
                  <a:moveTo>
                    <a:pt x="12084" y="3428"/>
                  </a:moveTo>
                  <a:lnTo>
                    <a:pt x="11549" y="3709"/>
                  </a:lnTo>
                  <a:cubicBezTo>
                    <a:pt x="11589" y="3789"/>
                    <a:pt x="11629" y="3870"/>
                    <a:pt x="11669" y="3963"/>
                  </a:cubicBezTo>
                  <a:lnTo>
                    <a:pt x="12217" y="3709"/>
                  </a:lnTo>
                  <a:cubicBezTo>
                    <a:pt x="12177" y="3615"/>
                    <a:pt x="12137" y="3522"/>
                    <a:pt x="12084" y="3428"/>
                  </a:cubicBezTo>
                  <a:close/>
                  <a:moveTo>
                    <a:pt x="642" y="3602"/>
                  </a:moveTo>
                  <a:cubicBezTo>
                    <a:pt x="601" y="3695"/>
                    <a:pt x="562" y="3789"/>
                    <a:pt x="521" y="3870"/>
                  </a:cubicBezTo>
                  <a:lnTo>
                    <a:pt x="1070" y="4110"/>
                  </a:lnTo>
                  <a:lnTo>
                    <a:pt x="1190" y="3870"/>
                  </a:lnTo>
                  <a:lnTo>
                    <a:pt x="642" y="3602"/>
                  </a:lnTo>
                  <a:close/>
                  <a:moveTo>
                    <a:pt x="12337" y="3977"/>
                  </a:moveTo>
                  <a:lnTo>
                    <a:pt x="11776" y="4203"/>
                  </a:lnTo>
                  <a:cubicBezTo>
                    <a:pt x="11816" y="4283"/>
                    <a:pt x="11856" y="4378"/>
                    <a:pt x="11883" y="4458"/>
                  </a:cubicBezTo>
                  <a:lnTo>
                    <a:pt x="12444" y="4257"/>
                  </a:lnTo>
                  <a:cubicBezTo>
                    <a:pt x="12431" y="4217"/>
                    <a:pt x="12417" y="4164"/>
                    <a:pt x="12391" y="4123"/>
                  </a:cubicBezTo>
                  <a:lnTo>
                    <a:pt x="12391" y="4110"/>
                  </a:lnTo>
                  <a:lnTo>
                    <a:pt x="12391" y="4096"/>
                  </a:lnTo>
                  <a:cubicBezTo>
                    <a:pt x="12364" y="4057"/>
                    <a:pt x="12351" y="4016"/>
                    <a:pt x="12337" y="3977"/>
                  </a:cubicBezTo>
                  <a:close/>
                  <a:moveTo>
                    <a:pt x="402" y="4150"/>
                  </a:moveTo>
                  <a:lnTo>
                    <a:pt x="402" y="4164"/>
                  </a:lnTo>
                  <a:lnTo>
                    <a:pt x="402" y="4176"/>
                  </a:lnTo>
                  <a:cubicBezTo>
                    <a:pt x="388" y="4217"/>
                    <a:pt x="361" y="4271"/>
                    <a:pt x="348" y="4310"/>
                  </a:cubicBezTo>
                  <a:lnTo>
                    <a:pt x="348" y="4324"/>
                  </a:lnTo>
                  <a:lnTo>
                    <a:pt x="348" y="4337"/>
                  </a:lnTo>
                  <a:lnTo>
                    <a:pt x="334" y="4337"/>
                  </a:lnTo>
                  <a:lnTo>
                    <a:pt x="334" y="4351"/>
                  </a:lnTo>
                  <a:lnTo>
                    <a:pt x="334" y="4364"/>
                  </a:lnTo>
                  <a:lnTo>
                    <a:pt x="334" y="4378"/>
                  </a:lnTo>
                  <a:lnTo>
                    <a:pt x="321" y="4378"/>
                  </a:lnTo>
                  <a:lnTo>
                    <a:pt x="321" y="4390"/>
                  </a:lnTo>
                  <a:lnTo>
                    <a:pt x="321" y="4404"/>
                  </a:lnTo>
                  <a:lnTo>
                    <a:pt x="321" y="4417"/>
                  </a:lnTo>
                  <a:lnTo>
                    <a:pt x="307" y="4417"/>
                  </a:lnTo>
                  <a:lnTo>
                    <a:pt x="307" y="4431"/>
                  </a:lnTo>
                  <a:lnTo>
                    <a:pt x="883" y="4618"/>
                  </a:lnTo>
                  <a:cubicBezTo>
                    <a:pt x="909" y="4538"/>
                    <a:pt x="936" y="4444"/>
                    <a:pt x="963" y="4364"/>
                  </a:cubicBezTo>
                  <a:lnTo>
                    <a:pt x="402" y="4150"/>
                  </a:lnTo>
                  <a:close/>
                  <a:moveTo>
                    <a:pt x="12538" y="4538"/>
                  </a:moveTo>
                  <a:lnTo>
                    <a:pt x="11963" y="4725"/>
                  </a:lnTo>
                  <a:cubicBezTo>
                    <a:pt x="11990" y="4805"/>
                    <a:pt x="12016" y="4898"/>
                    <a:pt x="12043" y="4978"/>
                  </a:cubicBezTo>
                  <a:lnTo>
                    <a:pt x="12618" y="4832"/>
                  </a:lnTo>
                  <a:cubicBezTo>
                    <a:pt x="12605" y="4779"/>
                    <a:pt x="12592" y="4725"/>
                    <a:pt x="12578" y="4658"/>
                  </a:cubicBezTo>
                  <a:lnTo>
                    <a:pt x="12538" y="4538"/>
                  </a:lnTo>
                  <a:close/>
                  <a:moveTo>
                    <a:pt x="227" y="4725"/>
                  </a:moveTo>
                  <a:cubicBezTo>
                    <a:pt x="214" y="4779"/>
                    <a:pt x="200" y="4818"/>
                    <a:pt x="188" y="4872"/>
                  </a:cubicBezTo>
                  <a:lnTo>
                    <a:pt x="188" y="4885"/>
                  </a:lnTo>
                  <a:lnTo>
                    <a:pt x="174" y="4885"/>
                  </a:lnTo>
                  <a:lnTo>
                    <a:pt x="174" y="4898"/>
                  </a:lnTo>
                  <a:cubicBezTo>
                    <a:pt x="174" y="4939"/>
                    <a:pt x="161" y="4978"/>
                    <a:pt x="147" y="5019"/>
                  </a:cubicBezTo>
                  <a:lnTo>
                    <a:pt x="735" y="5153"/>
                  </a:lnTo>
                  <a:cubicBezTo>
                    <a:pt x="762" y="5059"/>
                    <a:pt x="776" y="4966"/>
                    <a:pt x="803" y="4885"/>
                  </a:cubicBezTo>
                  <a:lnTo>
                    <a:pt x="227" y="4725"/>
                  </a:lnTo>
                  <a:close/>
                  <a:moveTo>
                    <a:pt x="12685" y="5126"/>
                  </a:moveTo>
                  <a:lnTo>
                    <a:pt x="12097" y="5246"/>
                  </a:lnTo>
                  <a:cubicBezTo>
                    <a:pt x="12123" y="5340"/>
                    <a:pt x="12137" y="5420"/>
                    <a:pt x="12150" y="5513"/>
                  </a:cubicBezTo>
                  <a:lnTo>
                    <a:pt x="12738" y="5420"/>
                  </a:lnTo>
                  <a:cubicBezTo>
                    <a:pt x="12725" y="5326"/>
                    <a:pt x="12712" y="5219"/>
                    <a:pt x="12685" y="5126"/>
                  </a:cubicBezTo>
                  <a:close/>
                  <a:moveTo>
                    <a:pt x="94" y="5313"/>
                  </a:moveTo>
                  <a:lnTo>
                    <a:pt x="94" y="5326"/>
                  </a:lnTo>
                  <a:lnTo>
                    <a:pt x="94" y="5340"/>
                  </a:lnTo>
                  <a:lnTo>
                    <a:pt x="81" y="5340"/>
                  </a:lnTo>
                  <a:lnTo>
                    <a:pt x="81" y="5353"/>
                  </a:lnTo>
                  <a:lnTo>
                    <a:pt x="81" y="5367"/>
                  </a:lnTo>
                  <a:lnTo>
                    <a:pt x="81" y="5379"/>
                  </a:lnTo>
                  <a:lnTo>
                    <a:pt x="81" y="5393"/>
                  </a:lnTo>
                  <a:lnTo>
                    <a:pt x="81" y="5406"/>
                  </a:lnTo>
                  <a:lnTo>
                    <a:pt x="81" y="5420"/>
                  </a:lnTo>
                  <a:lnTo>
                    <a:pt x="67" y="5420"/>
                  </a:lnTo>
                  <a:cubicBezTo>
                    <a:pt x="67" y="5486"/>
                    <a:pt x="54" y="5540"/>
                    <a:pt x="54" y="5607"/>
                  </a:cubicBezTo>
                  <a:lnTo>
                    <a:pt x="642" y="5687"/>
                  </a:lnTo>
                  <a:cubicBezTo>
                    <a:pt x="655" y="5593"/>
                    <a:pt x="669" y="5500"/>
                    <a:pt x="682" y="5420"/>
                  </a:cubicBezTo>
                  <a:lnTo>
                    <a:pt x="94" y="5313"/>
                  </a:lnTo>
                  <a:close/>
                  <a:moveTo>
                    <a:pt x="12779" y="5714"/>
                  </a:moveTo>
                  <a:lnTo>
                    <a:pt x="12177" y="5780"/>
                  </a:lnTo>
                  <a:cubicBezTo>
                    <a:pt x="12191" y="5875"/>
                    <a:pt x="12204" y="5968"/>
                    <a:pt x="12204" y="6062"/>
                  </a:cubicBezTo>
                  <a:lnTo>
                    <a:pt x="12806" y="6021"/>
                  </a:lnTo>
                  <a:lnTo>
                    <a:pt x="12806" y="5981"/>
                  </a:lnTo>
                  <a:lnTo>
                    <a:pt x="12806" y="5968"/>
                  </a:lnTo>
                  <a:lnTo>
                    <a:pt x="12806" y="5955"/>
                  </a:lnTo>
                  <a:lnTo>
                    <a:pt x="12806" y="5941"/>
                  </a:lnTo>
                  <a:lnTo>
                    <a:pt x="12806" y="5928"/>
                  </a:lnTo>
                  <a:lnTo>
                    <a:pt x="12792" y="5928"/>
                  </a:lnTo>
                  <a:lnTo>
                    <a:pt x="12792" y="5914"/>
                  </a:lnTo>
                  <a:lnTo>
                    <a:pt x="12792" y="5901"/>
                  </a:lnTo>
                  <a:lnTo>
                    <a:pt x="12792" y="5887"/>
                  </a:lnTo>
                  <a:lnTo>
                    <a:pt x="12792" y="5875"/>
                  </a:lnTo>
                  <a:lnTo>
                    <a:pt x="12792" y="5861"/>
                  </a:lnTo>
                  <a:lnTo>
                    <a:pt x="12792" y="5848"/>
                  </a:lnTo>
                  <a:lnTo>
                    <a:pt x="12792" y="5834"/>
                  </a:lnTo>
                  <a:cubicBezTo>
                    <a:pt x="12792" y="5794"/>
                    <a:pt x="12779" y="5754"/>
                    <a:pt x="12779" y="5714"/>
                  </a:cubicBezTo>
                  <a:close/>
                  <a:moveTo>
                    <a:pt x="13" y="5901"/>
                  </a:moveTo>
                  <a:lnTo>
                    <a:pt x="13" y="5955"/>
                  </a:lnTo>
                  <a:lnTo>
                    <a:pt x="13" y="5968"/>
                  </a:lnTo>
                  <a:lnTo>
                    <a:pt x="13" y="5981"/>
                  </a:lnTo>
                  <a:cubicBezTo>
                    <a:pt x="13" y="6035"/>
                    <a:pt x="1" y="6101"/>
                    <a:pt x="1" y="6169"/>
                  </a:cubicBezTo>
                  <a:lnTo>
                    <a:pt x="1" y="6181"/>
                  </a:lnTo>
                  <a:lnTo>
                    <a:pt x="1" y="6195"/>
                  </a:lnTo>
                  <a:lnTo>
                    <a:pt x="1" y="6208"/>
                  </a:lnTo>
                  <a:lnTo>
                    <a:pt x="601" y="6222"/>
                  </a:lnTo>
                  <a:cubicBezTo>
                    <a:pt x="601" y="6142"/>
                    <a:pt x="615" y="6048"/>
                    <a:pt x="615" y="5955"/>
                  </a:cubicBezTo>
                  <a:lnTo>
                    <a:pt x="13" y="5901"/>
                  </a:lnTo>
                  <a:close/>
                  <a:moveTo>
                    <a:pt x="12818" y="6315"/>
                  </a:moveTo>
                  <a:lnTo>
                    <a:pt x="12217" y="6329"/>
                  </a:lnTo>
                  <a:lnTo>
                    <a:pt x="12217" y="6596"/>
                  </a:lnTo>
                  <a:lnTo>
                    <a:pt x="12818" y="6623"/>
                  </a:lnTo>
                  <a:lnTo>
                    <a:pt x="12818" y="6609"/>
                  </a:lnTo>
                  <a:lnTo>
                    <a:pt x="12818" y="6596"/>
                  </a:lnTo>
                  <a:lnTo>
                    <a:pt x="12818" y="6582"/>
                  </a:lnTo>
                  <a:lnTo>
                    <a:pt x="12818" y="6436"/>
                  </a:lnTo>
                  <a:lnTo>
                    <a:pt x="12818" y="6422"/>
                  </a:lnTo>
                  <a:lnTo>
                    <a:pt x="12818" y="6409"/>
                  </a:lnTo>
                  <a:lnTo>
                    <a:pt x="12818" y="6395"/>
                  </a:lnTo>
                  <a:lnTo>
                    <a:pt x="12818" y="6382"/>
                  </a:lnTo>
                  <a:lnTo>
                    <a:pt x="12818" y="6369"/>
                  </a:lnTo>
                  <a:lnTo>
                    <a:pt x="12818" y="6356"/>
                  </a:lnTo>
                  <a:lnTo>
                    <a:pt x="12818" y="6342"/>
                  </a:lnTo>
                  <a:lnTo>
                    <a:pt x="12818" y="6329"/>
                  </a:lnTo>
                  <a:lnTo>
                    <a:pt x="12818" y="6315"/>
                  </a:lnTo>
                  <a:close/>
                  <a:moveTo>
                    <a:pt x="1" y="6502"/>
                  </a:moveTo>
                  <a:lnTo>
                    <a:pt x="1" y="6596"/>
                  </a:lnTo>
                  <a:lnTo>
                    <a:pt x="1" y="6609"/>
                  </a:lnTo>
                  <a:lnTo>
                    <a:pt x="1" y="6623"/>
                  </a:lnTo>
                  <a:lnTo>
                    <a:pt x="1" y="6636"/>
                  </a:lnTo>
                  <a:lnTo>
                    <a:pt x="1" y="6650"/>
                  </a:lnTo>
                  <a:lnTo>
                    <a:pt x="1" y="6663"/>
                  </a:lnTo>
                  <a:lnTo>
                    <a:pt x="1" y="6677"/>
                  </a:lnTo>
                  <a:lnTo>
                    <a:pt x="1" y="6689"/>
                  </a:lnTo>
                  <a:lnTo>
                    <a:pt x="1" y="6703"/>
                  </a:lnTo>
                  <a:lnTo>
                    <a:pt x="1" y="6716"/>
                  </a:lnTo>
                  <a:lnTo>
                    <a:pt x="1" y="6730"/>
                  </a:lnTo>
                  <a:lnTo>
                    <a:pt x="1" y="6743"/>
                  </a:lnTo>
                  <a:lnTo>
                    <a:pt x="1" y="6757"/>
                  </a:lnTo>
                  <a:cubicBezTo>
                    <a:pt x="13" y="6770"/>
                    <a:pt x="13" y="6783"/>
                    <a:pt x="13" y="6810"/>
                  </a:cubicBezTo>
                  <a:lnTo>
                    <a:pt x="615" y="6770"/>
                  </a:lnTo>
                  <a:cubicBezTo>
                    <a:pt x="601" y="6677"/>
                    <a:pt x="601" y="6582"/>
                    <a:pt x="601" y="6502"/>
                  </a:cubicBezTo>
                  <a:close/>
                  <a:moveTo>
                    <a:pt x="12191" y="6877"/>
                  </a:moveTo>
                  <a:cubicBezTo>
                    <a:pt x="12191" y="6957"/>
                    <a:pt x="12177" y="7051"/>
                    <a:pt x="12164" y="7144"/>
                  </a:cubicBezTo>
                  <a:lnTo>
                    <a:pt x="12765" y="7224"/>
                  </a:lnTo>
                  <a:cubicBezTo>
                    <a:pt x="12779" y="7171"/>
                    <a:pt x="12779" y="7117"/>
                    <a:pt x="12779" y="7064"/>
                  </a:cubicBezTo>
                  <a:lnTo>
                    <a:pt x="12779" y="7051"/>
                  </a:lnTo>
                  <a:lnTo>
                    <a:pt x="12792" y="7037"/>
                  </a:lnTo>
                  <a:lnTo>
                    <a:pt x="12792" y="7024"/>
                  </a:lnTo>
                  <a:lnTo>
                    <a:pt x="12792" y="6917"/>
                  </a:lnTo>
                  <a:lnTo>
                    <a:pt x="12191" y="6877"/>
                  </a:lnTo>
                  <a:close/>
                  <a:moveTo>
                    <a:pt x="628" y="7037"/>
                  </a:moveTo>
                  <a:lnTo>
                    <a:pt x="40" y="7104"/>
                  </a:lnTo>
                  <a:cubicBezTo>
                    <a:pt x="40" y="7211"/>
                    <a:pt x="54" y="7304"/>
                    <a:pt x="81" y="7411"/>
                  </a:cubicBezTo>
                  <a:lnTo>
                    <a:pt x="669" y="7318"/>
                  </a:lnTo>
                  <a:lnTo>
                    <a:pt x="628" y="7037"/>
                  </a:lnTo>
                  <a:close/>
                  <a:moveTo>
                    <a:pt x="12123" y="7411"/>
                  </a:moveTo>
                  <a:cubicBezTo>
                    <a:pt x="12111" y="7505"/>
                    <a:pt x="12097" y="7585"/>
                    <a:pt x="12070" y="7679"/>
                  </a:cubicBezTo>
                  <a:lnTo>
                    <a:pt x="12658" y="7812"/>
                  </a:lnTo>
                  <a:cubicBezTo>
                    <a:pt x="12672" y="7799"/>
                    <a:pt x="12672" y="7785"/>
                    <a:pt x="12672" y="7773"/>
                  </a:cubicBezTo>
                  <a:lnTo>
                    <a:pt x="12672" y="7759"/>
                  </a:lnTo>
                  <a:lnTo>
                    <a:pt x="12672" y="7746"/>
                  </a:lnTo>
                  <a:lnTo>
                    <a:pt x="12672" y="7732"/>
                  </a:lnTo>
                  <a:lnTo>
                    <a:pt x="12685" y="7732"/>
                  </a:lnTo>
                  <a:lnTo>
                    <a:pt x="12685" y="7705"/>
                  </a:lnTo>
                  <a:lnTo>
                    <a:pt x="12685" y="7692"/>
                  </a:lnTo>
                  <a:lnTo>
                    <a:pt x="12685" y="7679"/>
                  </a:lnTo>
                  <a:lnTo>
                    <a:pt x="12685" y="7666"/>
                  </a:lnTo>
                  <a:lnTo>
                    <a:pt x="12699" y="7666"/>
                  </a:lnTo>
                  <a:lnTo>
                    <a:pt x="12699" y="7652"/>
                  </a:lnTo>
                  <a:lnTo>
                    <a:pt x="12699" y="7639"/>
                  </a:lnTo>
                  <a:lnTo>
                    <a:pt x="12699" y="7625"/>
                  </a:lnTo>
                  <a:lnTo>
                    <a:pt x="12699" y="7612"/>
                  </a:lnTo>
                  <a:lnTo>
                    <a:pt x="12699" y="7598"/>
                  </a:lnTo>
                  <a:lnTo>
                    <a:pt x="12712" y="7598"/>
                  </a:lnTo>
                  <a:cubicBezTo>
                    <a:pt x="12712" y="7572"/>
                    <a:pt x="12712" y="7545"/>
                    <a:pt x="12725" y="7518"/>
                  </a:cubicBezTo>
                  <a:lnTo>
                    <a:pt x="12123" y="7411"/>
                  </a:lnTo>
                  <a:close/>
                  <a:moveTo>
                    <a:pt x="722" y="7585"/>
                  </a:moveTo>
                  <a:lnTo>
                    <a:pt x="134" y="7705"/>
                  </a:lnTo>
                  <a:lnTo>
                    <a:pt x="134" y="7719"/>
                  </a:lnTo>
                  <a:lnTo>
                    <a:pt x="134" y="7732"/>
                  </a:lnTo>
                  <a:lnTo>
                    <a:pt x="134" y="7746"/>
                  </a:lnTo>
                  <a:lnTo>
                    <a:pt x="134" y="7759"/>
                  </a:lnTo>
                  <a:lnTo>
                    <a:pt x="147" y="7759"/>
                  </a:lnTo>
                  <a:lnTo>
                    <a:pt x="147" y="7773"/>
                  </a:lnTo>
                  <a:lnTo>
                    <a:pt x="147" y="7785"/>
                  </a:lnTo>
                  <a:lnTo>
                    <a:pt x="147" y="7799"/>
                  </a:lnTo>
                  <a:lnTo>
                    <a:pt x="147" y="7812"/>
                  </a:lnTo>
                  <a:lnTo>
                    <a:pt x="161" y="7826"/>
                  </a:lnTo>
                  <a:lnTo>
                    <a:pt x="161" y="7839"/>
                  </a:lnTo>
                  <a:lnTo>
                    <a:pt x="200" y="7999"/>
                  </a:lnTo>
                  <a:lnTo>
                    <a:pt x="776" y="7839"/>
                  </a:lnTo>
                  <a:cubicBezTo>
                    <a:pt x="749" y="7759"/>
                    <a:pt x="735" y="7666"/>
                    <a:pt x="722" y="7585"/>
                  </a:cubicBezTo>
                  <a:close/>
                  <a:moveTo>
                    <a:pt x="12004" y="7946"/>
                  </a:moveTo>
                  <a:cubicBezTo>
                    <a:pt x="11990" y="8026"/>
                    <a:pt x="11963" y="8120"/>
                    <a:pt x="11936" y="8200"/>
                  </a:cubicBezTo>
                  <a:lnTo>
                    <a:pt x="12498" y="8387"/>
                  </a:lnTo>
                  <a:cubicBezTo>
                    <a:pt x="12512" y="8374"/>
                    <a:pt x="12512" y="8361"/>
                    <a:pt x="12512" y="8347"/>
                  </a:cubicBezTo>
                  <a:lnTo>
                    <a:pt x="12524" y="8347"/>
                  </a:lnTo>
                  <a:lnTo>
                    <a:pt x="12524" y="8334"/>
                  </a:lnTo>
                  <a:lnTo>
                    <a:pt x="12524" y="8320"/>
                  </a:lnTo>
                  <a:lnTo>
                    <a:pt x="12524" y="8307"/>
                  </a:lnTo>
                  <a:lnTo>
                    <a:pt x="12538" y="8307"/>
                  </a:lnTo>
                  <a:lnTo>
                    <a:pt x="12538" y="8293"/>
                  </a:lnTo>
                  <a:lnTo>
                    <a:pt x="12538" y="8281"/>
                  </a:lnTo>
                  <a:lnTo>
                    <a:pt x="12538" y="8267"/>
                  </a:lnTo>
                  <a:lnTo>
                    <a:pt x="12551" y="8267"/>
                  </a:lnTo>
                  <a:lnTo>
                    <a:pt x="12538" y="8254"/>
                  </a:lnTo>
                  <a:lnTo>
                    <a:pt x="12551" y="8254"/>
                  </a:lnTo>
                  <a:lnTo>
                    <a:pt x="12551" y="8240"/>
                  </a:lnTo>
                  <a:lnTo>
                    <a:pt x="12551" y="8227"/>
                  </a:lnTo>
                  <a:lnTo>
                    <a:pt x="12551" y="8213"/>
                  </a:lnTo>
                  <a:lnTo>
                    <a:pt x="12565" y="8213"/>
                  </a:lnTo>
                  <a:lnTo>
                    <a:pt x="12565" y="8200"/>
                  </a:lnTo>
                  <a:lnTo>
                    <a:pt x="12565" y="8186"/>
                  </a:lnTo>
                  <a:lnTo>
                    <a:pt x="12565" y="8174"/>
                  </a:lnTo>
                  <a:lnTo>
                    <a:pt x="12578" y="8174"/>
                  </a:lnTo>
                  <a:cubicBezTo>
                    <a:pt x="12565" y="8174"/>
                    <a:pt x="12578" y="8174"/>
                    <a:pt x="12578" y="8160"/>
                  </a:cubicBezTo>
                  <a:lnTo>
                    <a:pt x="12578" y="8147"/>
                  </a:lnTo>
                  <a:lnTo>
                    <a:pt x="12578" y="8133"/>
                  </a:lnTo>
                  <a:lnTo>
                    <a:pt x="12578" y="8120"/>
                  </a:lnTo>
                  <a:lnTo>
                    <a:pt x="12592" y="8120"/>
                  </a:lnTo>
                  <a:lnTo>
                    <a:pt x="12592" y="8106"/>
                  </a:lnTo>
                  <a:lnTo>
                    <a:pt x="12004" y="7946"/>
                  </a:lnTo>
                  <a:close/>
                  <a:moveTo>
                    <a:pt x="856" y="8106"/>
                  </a:moveTo>
                  <a:lnTo>
                    <a:pt x="281" y="8281"/>
                  </a:lnTo>
                  <a:lnTo>
                    <a:pt x="321" y="8441"/>
                  </a:lnTo>
                  <a:lnTo>
                    <a:pt x="334" y="8441"/>
                  </a:lnTo>
                  <a:lnTo>
                    <a:pt x="334" y="8454"/>
                  </a:lnTo>
                  <a:lnTo>
                    <a:pt x="334" y="8468"/>
                  </a:lnTo>
                  <a:cubicBezTo>
                    <a:pt x="348" y="8494"/>
                    <a:pt x="361" y="8534"/>
                    <a:pt x="375" y="8575"/>
                  </a:cubicBezTo>
                  <a:lnTo>
                    <a:pt x="936" y="8361"/>
                  </a:lnTo>
                  <a:cubicBezTo>
                    <a:pt x="909" y="8281"/>
                    <a:pt x="883" y="8200"/>
                    <a:pt x="856" y="8106"/>
                  </a:cubicBezTo>
                  <a:close/>
                  <a:moveTo>
                    <a:pt x="11843" y="8468"/>
                  </a:moveTo>
                  <a:cubicBezTo>
                    <a:pt x="11816" y="8548"/>
                    <a:pt x="11776" y="8628"/>
                    <a:pt x="11736" y="8708"/>
                  </a:cubicBezTo>
                  <a:lnTo>
                    <a:pt x="12298" y="8949"/>
                  </a:lnTo>
                  <a:cubicBezTo>
                    <a:pt x="12324" y="8869"/>
                    <a:pt x="12364" y="8788"/>
                    <a:pt x="12391" y="8721"/>
                  </a:cubicBezTo>
                  <a:lnTo>
                    <a:pt x="12391" y="8708"/>
                  </a:lnTo>
                  <a:lnTo>
                    <a:pt x="12391" y="8694"/>
                  </a:lnTo>
                  <a:cubicBezTo>
                    <a:pt x="12405" y="8694"/>
                    <a:pt x="12405" y="8682"/>
                    <a:pt x="12405" y="8668"/>
                  </a:cubicBezTo>
                  <a:lnTo>
                    <a:pt x="11843" y="8468"/>
                  </a:lnTo>
                  <a:close/>
                  <a:moveTo>
                    <a:pt x="1029" y="8614"/>
                  </a:moveTo>
                  <a:lnTo>
                    <a:pt x="482" y="8855"/>
                  </a:lnTo>
                  <a:cubicBezTo>
                    <a:pt x="495" y="8881"/>
                    <a:pt x="508" y="8922"/>
                    <a:pt x="521" y="8949"/>
                  </a:cubicBezTo>
                  <a:lnTo>
                    <a:pt x="521" y="8962"/>
                  </a:lnTo>
                  <a:lnTo>
                    <a:pt x="535" y="8962"/>
                  </a:lnTo>
                  <a:lnTo>
                    <a:pt x="535" y="8976"/>
                  </a:lnTo>
                  <a:cubicBezTo>
                    <a:pt x="548" y="9015"/>
                    <a:pt x="575" y="9069"/>
                    <a:pt x="601" y="9122"/>
                  </a:cubicBezTo>
                  <a:lnTo>
                    <a:pt x="1150" y="8869"/>
                  </a:lnTo>
                  <a:cubicBezTo>
                    <a:pt x="1109" y="8788"/>
                    <a:pt x="1070" y="8708"/>
                    <a:pt x="1029" y="8614"/>
                  </a:cubicBezTo>
                  <a:close/>
                  <a:moveTo>
                    <a:pt x="11629" y="8962"/>
                  </a:moveTo>
                  <a:lnTo>
                    <a:pt x="11509" y="9202"/>
                  </a:lnTo>
                  <a:lnTo>
                    <a:pt x="12030" y="9496"/>
                  </a:lnTo>
                  <a:cubicBezTo>
                    <a:pt x="12043" y="9457"/>
                    <a:pt x="12070" y="9416"/>
                    <a:pt x="12084" y="9389"/>
                  </a:cubicBezTo>
                  <a:lnTo>
                    <a:pt x="12084" y="9377"/>
                  </a:lnTo>
                  <a:lnTo>
                    <a:pt x="12097" y="9377"/>
                  </a:lnTo>
                  <a:lnTo>
                    <a:pt x="12097" y="9363"/>
                  </a:lnTo>
                  <a:lnTo>
                    <a:pt x="12097" y="9350"/>
                  </a:lnTo>
                  <a:lnTo>
                    <a:pt x="12111" y="9350"/>
                  </a:lnTo>
                  <a:lnTo>
                    <a:pt x="12111" y="9336"/>
                  </a:lnTo>
                  <a:lnTo>
                    <a:pt x="12111" y="9323"/>
                  </a:lnTo>
                  <a:lnTo>
                    <a:pt x="12123" y="9323"/>
                  </a:lnTo>
                  <a:lnTo>
                    <a:pt x="12123" y="9309"/>
                  </a:lnTo>
                  <a:cubicBezTo>
                    <a:pt x="12123" y="9309"/>
                    <a:pt x="12123" y="9296"/>
                    <a:pt x="12137" y="9296"/>
                  </a:cubicBezTo>
                  <a:lnTo>
                    <a:pt x="12137" y="9282"/>
                  </a:lnTo>
                  <a:lnTo>
                    <a:pt x="12137" y="9270"/>
                  </a:lnTo>
                  <a:lnTo>
                    <a:pt x="12150" y="9270"/>
                  </a:lnTo>
                  <a:cubicBezTo>
                    <a:pt x="12150" y="9256"/>
                    <a:pt x="12164" y="9243"/>
                    <a:pt x="12164" y="9229"/>
                  </a:cubicBezTo>
                  <a:lnTo>
                    <a:pt x="11629" y="8962"/>
                  </a:lnTo>
                  <a:close/>
                  <a:moveTo>
                    <a:pt x="1270" y="9109"/>
                  </a:moveTo>
                  <a:lnTo>
                    <a:pt x="735" y="9389"/>
                  </a:lnTo>
                  <a:cubicBezTo>
                    <a:pt x="749" y="9416"/>
                    <a:pt x="762" y="9443"/>
                    <a:pt x="762" y="9457"/>
                  </a:cubicBezTo>
                  <a:lnTo>
                    <a:pt x="776" y="9457"/>
                  </a:lnTo>
                  <a:lnTo>
                    <a:pt x="776" y="9470"/>
                  </a:lnTo>
                  <a:cubicBezTo>
                    <a:pt x="803" y="9537"/>
                    <a:pt x="842" y="9590"/>
                    <a:pt x="883" y="9657"/>
                  </a:cubicBezTo>
                  <a:lnTo>
                    <a:pt x="1391" y="9350"/>
                  </a:lnTo>
                  <a:lnTo>
                    <a:pt x="1270" y="9109"/>
                  </a:lnTo>
                  <a:close/>
                  <a:moveTo>
                    <a:pt x="11362" y="9443"/>
                  </a:moveTo>
                  <a:cubicBezTo>
                    <a:pt x="11321" y="9510"/>
                    <a:pt x="11268" y="9590"/>
                    <a:pt x="11214" y="9671"/>
                  </a:cubicBezTo>
                  <a:lnTo>
                    <a:pt x="11710" y="10004"/>
                  </a:lnTo>
                  <a:cubicBezTo>
                    <a:pt x="11763" y="9938"/>
                    <a:pt x="11803" y="9871"/>
                    <a:pt x="11843" y="9804"/>
                  </a:cubicBezTo>
                  <a:cubicBezTo>
                    <a:pt x="11856" y="9778"/>
                    <a:pt x="11870" y="9764"/>
                    <a:pt x="11883" y="9751"/>
                  </a:cubicBezTo>
                  <a:lnTo>
                    <a:pt x="11362" y="9443"/>
                  </a:lnTo>
                  <a:close/>
                  <a:moveTo>
                    <a:pt x="1537" y="9577"/>
                  </a:moveTo>
                  <a:lnTo>
                    <a:pt x="1043" y="9911"/>
                  </a:lnTo>
                  <a:cubicBezTo>
                    <a:pt x="1043" y="9924"/>
                    <a:pt x="1056" y="9951"/>
                    <a:pt x="1070" y="9965"/>
                  </a:cubicBezTo>
                  <a:lnTo>
                    <a:pt x="1083" y="9965"/>
                  </a:lnTo>
                  <a:lnTo>
                    <a:pt x="1083" y="9978"/>
                  </a:lnTo>
                  <a:cubicBezTo>
                    <a:pt x="1123" y="10045"/>
                    <a:pt x="1163" y="10098"/>
                    <a:pt x="1204" y="10152"/>
                  </a:cubicBezTo>
                  <a:lnTo>
                    <a:pt x="1698" y="9804"/>
                  </a:lnTo>
                  <a:cubicBezTo>
                    <a:pt x="1644" y="9737"/>
                    <a:pt x="1591" y="9657"/>
                    <a:pt x="1537" y="9577"/>
                  </a:cubicBezTo>
                  <a:close/>
                  <a:moveTo>
                    <a:pt x="11054" y="9885"/>
                  </a:moveTo>
                  <a:cubicBezTo>
                    <a:pt x="11001" y="9965"/>
                    <a:pt x="10947" y="10031"/>
                    <a:pt x="10894" y="10098"/>
                  </a:cubicBezTo>
                  <a:lnTo>
                    <a:pt x="11348" y="10485"/>
                  </a:lnTo>
                  <a:cubicBezTo>
                    <a:pt x="11416" y="10405"/>
                    <a:pt x="11482" y="10325"/>
                    <a:pt x="11535" y="10245"/>
                  </a:cubicBezTo>
                  <a:lnTo>
                    <a:pt x="11054" y="9885"/>
                  </a:lnTo>
                  <a:close/>
                  <a:moveTo>
                    <a:pt x="1858" y="10018"/>
                  </a:moveTo>
                  <a:lnTo>
                    <a:pt x="1391" y="10392"/>
                  </a:lnTo>
                  <a:cubicBezTo>
                    <a:pt x="1417" y="10432"/>
                    <a:pt x="1444" y="10459"/>
                    <a:pt x="1471" y="10499"/>
                  </a:cubicBezTo>
                  <a:lnTo>
                    <a:pt x="1484" y="10512"/>
                  </a:lnTo>
                  <a:cubicBezTo>
                    <a:pt x="1510" y="10553"/>
                    <a:pt x="1551" y="10592"/>
                    <a:pt x="1578" y="10633"/>
                  </a:cubicBezTo>
                  <a:lnTo>
                    <a:pt x="2032" y="10232"/>
                  </a:lnTo>
                  <a:cubicBezTo>
                    <a:pt x="1979" y="10165"/>
                    <a:pt x="1911" y="10098"/>
                    <a:pt x="1858" y="10018"/>
                  </a:cubicBezTo>
                  <a:close/>
                  <a:moveTo>
                    <a:pt x="10707" y="10312"/>
                  </a:moveTo>
                  <a:cubicBezTo>
                    <a:pt x="10653" y="10379"/>
                    <a:pt x="10587" y="10446"/>
                    <a:pt x="10519" y="10499"/>
                  </a:cubicBezTo>
                  <a:lnTo>
                    <a:pt x="10947" y="10927"/>
                  </a:lnTo>
                  <a:cubicBezTo>
                    <a:pt x="10988" y="10886"/>
                    <a:pt x="11041" y="10847"/>
                    <a:pt x="11081" y="10793"/>
                  </a:cubicBezTo>
                  <a:lnTo>
                    <a:pt x="11095" y="10793"/>
                  </a:lnTo>
                  <a:cubicBezTo>
                    <a:pt x="11108" y="10767"/>
                    <a:pt x="11134" y="10740"/>
                    <a:pt x="11161" y="10713"/>
                  </a:cubicBezTo>
                  <a:lnTo>
                    <a:pt x="10707" y="10312"/>
                  </a:lnTo>
                  <a:close/>
                  <a:moveTo>
                    <a:pt x="2219" y="10432"/>
                  </a:moveTo>
                  <a:lnTo>
                    <a:pt x="1792" y="10847"/>
                  </a:lnTo>
                  <a:cubicBezTo>
                    <a:pt x="1858" y="10927"/>
                    <a:pt x="1925" y="10993"/>
                    <a:pt x="1992" y="11061"/>
                  </a:cubicBezTo>
                  <a:lnTo>
                    <a:pt x="2406" y="10619"/>
                  </a:lnTo>
                  <a:lnTo>
                    <a:pt x="2219" y="10432"/>
                  </a:lnTo>
                  <a:close/>
                  <a:moveTo>
                    <a:pt x="10332" y="10699"/>
                  </a:moveTo>
                  <a:cubicBezTo>
                    <a:pt x="10266" y="10753"/>
                    <a:pt x="10199" y="10820"/>
                    <a:pt x="10118" y="10874"/>
                  </a:cubicBezTo>
                  <a:lnTo>
                    <a:pt x="10507" y="11341"/>
                  </a:lnTo>
                  <a:lnTo>
                    <a:pt x="10533" y="11314"/>
                  </a:lnTo>
                  <a:cubicBezTo>
                    <a:pt x="10600" y="11261"/>
                    <a:pt x="10667" y="11194"/>
                    <a:pt x="10733" y="11141"/>
                  </a:cubicBezTo>
                  <a:lnTo>
                    <a:pt x="10332" y="10699"/>
                  </a:lnTo>
                  <a:close/>
                  <a:moveTo>
                    <a:pt x="2620" y="10806"/>
                  </a:moveTo>
                  <a:lnTo>
                    <a:pt x="2219" y="11261"/>
                  </a:lnTo>
                  <a:cubicBezTo>
                    <a:pt x="2300" y="11328"/>
                    <a:pt x="2380" y="11394"/>
                    <a:pt x="2446" y="11448"/>
                  </a:cubicBezTo>
                  <a:lnTo>
                    <a:pt x="2820" y="10981"/>
                  </a:lnTo>
                  <a:cubicBezTo>
                    <a:pt x="2754" y="10927"/>
                    <a:pt x="2687" y="10874"/>
                    <a:pt x="2620" y="10806"/>
                  </a:cubicBezTo>
                  <a:close/>
                  <a:moveTo>
                    <a:pt x="9905" y="11047"/>
                  </a:moveTo>
                  <a:cubicBezTo>
                    <a:pt x="9838" y="11100"/>
                    <a:pt x="9758" y="11154"/>
                    <a:pt x="9691" y="11207"/>
                  </a:cubicBezTo>
                  <a:lnTo>
                    <a:pt x="10025" y="11702"/>
                  </a:lnTo>
                  <a:cubicBezTo>
                    <a:pt x="10038" y="11688"/>
                    <a:pt x="10038" y="11688"/>
                    <a:pt x="10052" y="11688"/>
                  </a:cubicBezTo>
                  <a:lnTo>
                    <a:pt x="10052" y="11676"/>
                  </a:lnTo>
                  <a:cubicBezTo>
                    <a:pt x="10106" y="11649"/>
                    <a:pt x="10145" y="11622"/>
                    <a:pt x="10186" y="11582"/>
                  </a:cubicBezTo>
                  <a:lnTo>
                    <a:pt x="10199" y="11582"/>
                  </a:lnTo>
                  <a:cubicBezTo>
                    <a:pt x="10225" y="11555"/>
                    <a:pt x="10252" y="11542"/>
                    <a:pt x="10279" y="11528"/>
                  </a:cubicBezTo>
                  <a:lnTo>
                    <a:pt x="9905" y="11047"/>
                  </a:lnTo>
                  <a:close/>
                  <a:moveTo>
                    <a:pt x="3048" y="11141"/>
                  </a:moveTo>
                  <a:lnTo>
                    <a:pt x="2687" y="11635"/>
                  </a:lnTo>
                  <a:cubicBezTo>
                    <a:pt x="2781" y="11688"/>
                    <a:pt x="2861" y="11756"/>
                    <a:pt x="2941" y="11809"/>
                  </a:cubicBezTo>
                  <a:lnTo>
                    <a:pt x="3262" y="11301"/>
                  </a:lnTo>
                  <a:cubicBezTo>
                    <a:pt x="3195" y="11248"/>
                    <a:pt x="3114" y="11194"/>
                    <a:pt x="3048" y="11141"/>
                  </a:cubicBezTo>
                  <a:close/>
                  <a:moveTo>
                    <a:pt x="9464" y="11355"/>
                  </a:moveTo>
                  <a:cubicBezTo>
                    <a:pt x="9384" y="11394"/>
                    <a:pt x="9304" y="11448"/>
                    <a:pt x="9223" y="11488"/>
                  </a:cubicBezTo>
                  <a:lnTo>
                    <a:pt x="9517" y="12009"/>
                  </a:lnTo>
                  <a:cubicBezTo>
                    <a:pt x="9610" y="11970"/>
                    <a:pt x="9691" y="11916"/>
                    <a:pt x="9785" y="11863"/>
                  </a:cubicBezTo>
                  <a:lnTo>
                    <a:pt x="9464" y="11355"/>
                  </a:lnTo>
                  <a:close/>
                  <a:moveTo>
                    <a:pt x="3503" y="11435"/>
                  </a:moveTo>
                  <a:lnTo>
                    <a:pt x="3195" y="11956"/>
                  </a:lnTo>
                  <a:cubicBezTo>
                    <a:pt x="3208" y="11970"/>
                    <a:pt x="3221" y="11970"/>
                    <a:pt x="3221" y="11983"/>
                  </a:cubicBezTo>
                  <a:lnTo>
                    <a:pt x="3235" y="11983"/>
                  </a:lnTo>
                  <a:cubicBezTo>
                    <a:pt x="3302" y="12023"/>
                    <a:pt x="3382" y="12063"/>
                    <a:pt x="3462" y="12103"/>
                  </a:cubicBezTo>
                  <a:lnTo>
                    <a:pt x="3743" y="11569"/>
                  </a:lnTo>
                  <a:cubicBezTo>
                    <a:pt x="3663" y="11528"/>
                    <a:pt x="3583" y="11488"/>
                    <a:pt x="3503" y="11435"/>
                  </a:cubicBezTo>
                  <a:close/>
                  <a:moveTo>
                    <a:pt x="8983" y="11622"/>
                  </a:moveTo>
                  <a:cubicBezTo>
                    <a:pt x="8903" y="11662"/>
                    <a:pt x="8822" y="11688"/>
                    <a:pt x="8742" y="11729"/>
                  </a:cubicBezTo>
                  <a:lnTo>
                    <a:pt x="8983" y="12277"/>
                  </a:lnTo>
                  <a:lnTo>
                    <a:pt x="9010" y="12277"/>
                  </a:lnTo>
                  <a:lnTo>
                    <a:pt x="9010" y="12264"/>
                  </a:lnTo>
                  <a:lnTo>
                    <a:pt x="9022" y="12264"/>
                  </a:lnTo>
                  <a:cubicBezTo>
                    <a:pt x="9090" y="12223"/>
                    <a:pt x="9170" y="12196"/>
                    <a:pt x="9250" y="12157"/>
                  </a:cubicBezTo>
                  <a:lnTo>
                    <a:pt x="8983" y="11622"/>
                  </a:lnTo>
                  <a:close/>
                  <a:moveTo>
                    <a:pt x="3984" y="11688"/>
                  </a:moveTo>
                  <a:lnTo>
                    <a:pt x="3729" y="12237"/>
                  </a:lnTo>
                  <a:cubicBezTo>
                    <a:pt x="3743" y="12237"/>
                    <a:pt x="3743" y="12237"/>
                    <a:pt x="3756" y="12250"/>
                  </a:cubicBezTo>
                  <a:lnTo>
                    <a:pt x="3770" y="12250"/>
                  </a:lnTo>
                  <a:cubicBezTo>
                    <a:pt x="3850" y="12290"/>
                    <a:pt x="3930" y="12317"/>
                    <a:pt x="4010" y="12357"/>
                  </a:cubicBezTo>
                  <a:lnTo>
                    <a:pt x="4237" y="11795"/>
                  </a:lnTo>
                  <a:cubicBezTo>
                    <a:pt x="4144" y="11769"/>
                    <a:pt x="4064" y="11729"/>
                    <a:pt x="3984" y="11688"/>
                  </a:cubicBezTo>
                  <a:close/>
                  <a:moveTo>
                    <a:pt x="8488" y="11836"/>
                  </a:moveTo>
                  <a:cubicBezTo>
                    <a:pt x="8408" y="11863"/>
                    <a:pt x="8314" y="11902"/>
                    <a:pt x="8234" y="11929"/>
                  </a:cubicBezTo>
                  <a:lnTo>
                    <a:pt x="8421" y="12490"/>
                  </a:lnTo>
                  <a:cubicBezTo>
                    <a:pt x="8514" y="12464"/>
                    <a:pt x="8609" y="12437"/>
                    <a:pt x="8702" y="12397"/>
                  </a:cubicBezTo>
                  <a:lnTo>
                    <a:pt x="8488" y="11836"/>
                  </a:lnTo>
                  <a:close/>
                  <a:moveTo>
                    <a:pt x="4492" y="11889"/>
                  </a:moveTo>
                  <a:lnTo>
                    <a:pt x="4291" y="12464"/>
                  </a:lnTo>
                  <a:cubicBezTo>
                    <a:pt x="4358" y="12490"/>
                    <a:pt x="4438" y="12504"/>
                    <a:pt x="4504" y="12531"/>
                  </a:cubicBezTo>
                  <a:lnTo>
                    <a:pt x="4518" y="12531"/>
                  </a:lnTo>
                  <a:cubicBezTo>
                    <a:pt x="4531" y="12531"/>
                    <a:pt x="4531" y="12544"/>
                    <a:pt x="4531" y="12544"/>
                  </a:cubicBezTo>
                  <a:lnTo>
                    <a:pt x="4572" y="12544"/>
                  </a:lnTo>
                  <a:lnTo>
                    <a:pt x="4572" y="12558"/>
                  </a:lnTo>
                  <a:lnTo>
                    <a:pt x="4745" y="11970"/>
                  </a:lnTo>
                  <a:cubicBezTo>
                    <a:pt x="4652" y="11956"/>
                    <a:pt x="4572" y="11916"/>
                    <a:pt x="4492" y="11889"/>
                  </a:cubicBezTo>
                  <a:close/>
                  <a:moveTo>
                    <a:pt x="7967" y="12009"/>
                  </a:moveTo>
                  <a:cubicBezTo>
                    <a:pt x="7887" y="12023"/>
                    <a:pt x="7793" y="12050"/>
                    <a:pt x="7712" y="12077"/>
                  </a:cubicBezTo>
                  <a:lnTo>
                    <a:pt x="7846" y="12651"/>
                  </a:lnTo>
                  <a:cubicBezTo>
                    <a:pt x="7940" y="12638"/>
                    <a:pt x="8033" y="12611"/>
                    <a:pt x="8127" y="12585"/>
                  </a:cubicBezTo>
                  <a:lnTo>
                    <a:pt x="7967" y="12009"/>
                  </a:lnTo>
                  <a:close/>
                  <a:moveTo>
                    <a:pt x="5012" y="12050"/>
                  </a:moveTo>
                  <a:lnTo>
                    <a:pt x="4866" y="12638"/>
                  </a:lnTo>
                  <a:cubicBezTo>
                    <a:pt x="4946" y="12651"/>
                    <a:pt x="5012" y="12665"/>
                    <a:pt x="5093" y="12678"/>
                  </a:cubicBezTo>
                  <a:lnTo>
                    <a:pt x="5107" y="12691"/>
                  </a:lnTo>
                  <a:lnTo>
                    <a:pt x="5160" y="12691"/>
                  </a:lnTo>
                  <a:lnTo>
                    <a:pt x="5280" y="12103"/>
                  </a:lnTo>
                  <a:cubicBezTo>
                    <a:pt x="5187" y="12089"/>
                    <a:pt x="5093" y="12063"/>
                    <a:pt x="5012" y="12050"/>
                  </a:cubicBezTo>
                  <a:close/>
                  <a:moveTo>
                    <a:pt x="7445" y="12130"/>
                  </a:moveTo>
                  <a:cubicBezTo>
                    <a:pt x="7352" y="12143"/>
                    <a:pt x="7258" y="12157"/>
                    <a:pt x="7178" y="12170"/>
                  </a:cubicBezTo>
                  <a:lnTo>
                    <a:pt x="7245" y="12758"/>
                  </a:lnTo>
                  <a:cubicBezTo>
                    <a:pt x="7311" y="12758"/>
                    <a:pt x="7365" y="12745"/>
                    <a:pt x="7418" y="12745"/>
                  </a:cubicBezTo>
                  <a:lnTo>
                    <a:pt x="7432" y="12731"/>
                  </a:lnTo>
                  <a:lnTo>
                    <a:pt x="7499" y="12731"/>
                  </a:lnTo>
                  <a:lnTo>
                    <a:pt x="7499" y="12718"/>
                  </a:lnTo>
                  <a:lnTo>
                    <a:pt x="7552" y="12718"/>
                  </a:lnTo>
                  <a:lnTo>
                    <a:pt x="7445" y="12130"/>
                  </a:lnTo>
                  <a:close/>
                  <a:moveTo>
                    <a:pt x="5547" y="12157"/>
                  </a:moveTo>
                  <a:lnTo>
                    <a:pt x="5454" y="12745"/>
                  </a:lnTo>
                  <a:cubicBezTo>
                    <a:pt x="5467" y="12745"/>
                    <a:pt x="5481" y="12758"/>
                    <a:pt x="5494" y="12758"/>
                  </a:cubicBezTo>
                  <a:lnTo>
                    <a:pt x="5574" y="12758"/>
                  </a:lnTo>
                  <a:lnTo>
                    <a:pt x="5574" y="12772"/>
                  </a:lnTo>
                  <a:lnTo>
                    <a:pt x="5681" y="12772"/>
                  </a:lnTo>
                  <a:lnTo>
                    <a:pt x="5681" y="12784"/>
                  </a:lnTo>
                  <a:lnTo>
                    <a:pt x="5695" y="12772"/>
                  </a:lnTo>
                  <a:lnTo>
                    <a:pt x="5695" y="12784"/>
                  </a:lnTo>
                  <a:lnTo>
                    <a:pt x="5748" y="12784"/>
                  </a:lnTo>
                  <a:lnTo>
                    <a:pt x="5814" y="12184"/>
                  </a:lnTo>
                  <a:cubicBezTo>
                    <a:pt x="5721" y="12184"/>
                    <a:pt x="5627" y="12170"/>
                    <a:pt x="5547" y="12157"/>
                  </a:cubicBezTo>
                  <a:close/>
                  <a:moveTo>
                    <a:pt x="6898" y="12196"/>
                  </a:moveTo>
                  <a:cubicBezTo>
                    <a:pt x="6817" y="12210"/>
                    <a:pt x="6723" y="12210"/>
                    <a:pt x="6630" y="12210"/>
                  </a:cubicBezTo>
                  <a:lnTo>
                    <a:pt x="6657" y="12811"/>
                  </a:lnTo>
                  <a:cubicBezTo>
                    <a:pt x="6750" y="12811"/>
                    <a:pt x="6857" y="12798"/>
                    <a:pt x="6951" y="12798"/>
                  </a:cubicBezTo>
                  <a:lnTo>
                    <a:pt x="6898" y="12196"/>
                  </a:lnTo>
                  <a:close/>
                  <a:moveTo>
                    <a:pt x="6082" y="12210"/>
                  </a:moveTo>
                  <a:lnTo>
                    <a:pt x="6055" y="12811"/>
                  </a:lnTo>
                  <a:lnTo>
                    <a:pt x="6135" y="12811"/>
                  </a:lnTo>
                  <a:cubicBezTo>
                    <a:pt x="6203" y="12811"/>
                    <a:pt x="6283" y="12811"/>
                    <a:pt x="6349" y="12825"/>
                  </a:cubicBezTo>
                  <a:lnTo>
                    <a:pt x="6363" y="12223"/>
                  </a:lnTo>
                  <a:cubicBezTo>
                    <a:pt x="6269" y="12223"/>
                    <a:pt x="6176" y="12210"/>
                    <a:pt x="6082" y="1221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2"/>
            <p:cNvSpPr/>
            <p:nvPr/>
          </p:nvSpPr>
          <p:spPr>
            <a:xfrm>
              <a:off x="8145416" y="2570404"/>
              <a:ext cx="617236" cy="555757"/>
            </a:xfrm>
            <a:custGeom>
              <a:avLst/>
              <a:gdLst/>
              <a:ahLst/>
              <a:cxnLst/>
              <a:rect l="l" t="t" r="r" b="b"/>
              <a:pathLst>
                <a:path w="12901" h="11616" extrusionOk="0">
                  <a:moveTo>
                    <a:pt x="6450" y="0"/>
                  </a:moveTo>
                  <a:cubicBezTo>
                    <a:pt x="5044" y="0"/>
                    <a:pt x="3633" y="507"/>
                    <a:pt x="2514" y="1531"/>
                  </a:cubicBezTo>
                  <a:cubicBezTo>
                    <a:pt x="161" y="3696"/>
                    <a:pt x="1" y="7372"/>
                    <a:pt x="2166" y="9738"/>
                  </a:cubicBezTo>
                  <a:cubicBezTo>
                    <a:pt x="3308" y="10985"/>
                    <a:pt x="4870" y="11616"/>
                    <a:pt x="6438" y="11616"/>
                  </a:cubicBezTo>
                  <a:cubicBezTo>
                    <a:pt x="7844" y="11616"/>
                    <a:pt x="9255" y="11109"/>
                    <a:pt x="10373" y="10085"/>
                  </a:cubicBezTo>
                  <a:cubicBezTo>
                    <a:pt x="12740" y="7920"/>
                    <a:pt x="12900" y="4244"/>
                    <a:pt x="10721" y="1878"/>
                  </a:cubicBezTo>
                  <a:cubicBezTo>
                    <a:pt x="9579" y="631"/>
                    <a:pt x="8018" y="0"/>
                    <a:pt x="6450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2"/>
            <p:cNvSpPr/>
            <p:nvPr/>
          </p:nvSpPr>
          <p:spPr>
            <a:xfrm>
              <a:off x="8145416" y="2570404"/>
              <a:ext cx="617236" cy="555757"/>
            </a:xfrm>
            <a:custGeom>
              <a:avLst/>
              <a:gdLst/>
              <a:ahLst/>
              <a:cxnLst/>
              <a:rect l="l" t="t" r="r" b="b"/>
              <a:pathLst>
                <a:path w="12901" h="11616" extrusionOk="0">
                  <a:moveTo>
                    <a:pt x="6450" y="0"/>
                  </a:moveTo>
                  <a:cubicBezTo>
                    <a:pt x="5044" y="0"/>
                    <a:pt x="3633" y="507"/>
                    <a:pt x="2514" y="1531"/>
                  </a:cubicBezTo>
                  <a:cubicBezTo>
                    <a:pt x="161" y="3696"/>
                    <a:pt x="1" y="7372"/>
                    <a:pt x="2166" y="9738"/>
                  </a:cubicBezTo>
                  <a:cubicBezTo>
                    <a:pt x="3308" y="10985"/>
                    <a:pt x="4870" y="11616"/>
                    <a:pt x="6438" y="11616"/>
                  </a:cubicBezTo>
                  <a:cubicBezTo>
                    <a:pt x="7844" y="11616"/>
                    <a:pt x="9255" y="11109"/>
                    <a:pt x="10373" y="10085"/>
                  </a:cubicBezTo>
                  <a:cubicBezTo>
                    <a:pt x="12740" y="7920"/>
                    <a:pt x="12900" y="4244"/>
                    <a:pt x="10721" y="1878"/>
                  </a:cubicBezTo>
                  <a:cubicBezTo>
                    <a:pt x="9579" y="631"/>
                    <a:pt x="8018" y="0"/>
                    <a:pt x="645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2"/>
            <p:cNvSpPr/>
            <p:nvPr/>
          </p:nvSpPr>
          <p:spPr>
            <a:xfrm>
              <a:off x="8167185" y="2590211"/>
              <a:ext cx="530830" cy="516190"/>
            </a:xfrm>
            <a:custGeom>
              <a:avLst/>
              <a:gdLst/>
              <a:ahLst/>
              <a:cxnLst/>
              <a:rect l="l" t="t" r="r" b="b"/>
              <a:pathLst>
                <a:path w="11095" h="10789" extrusionOk="0">
                  <a:moveTo>
                    <a:pt x="5996" y="1"/>
                  </a:moveTo>
                  <a:cubicBezTo>
                    <a:pt x="4691" y="1"/>
                    <a:pt x="3381" y="471"/>
                    <a:pt x="2340" y="1424"/>
                  </a:cubicBezTo>
                  <a:cubicBezTo>
                    <a:pt x="148" y="3429"/>
                    <a:pt x="0" y="6851"/>
                    <a:pt x="2019" y="9043"/>
                  </a:cubicBezTo>
                  <a:cubicBezTo>
                    <a:pt x="3074" y="10204"/>
                    <a:pt x="4530" y="10788"/>
                    <a:pt x="5981" y="10788"/>
                  </a:cubicBezTo>
                  <a:cubicBezTo>
                    <a:pt x="6185" y="10788"/>
                    <a:pt x="6388" y="10777"/>
                    <a:pt x="6591" y="10754"/>
                  </a:cubicBezTo>
                  <a:lnTo>
                    <a:pt x="6591" y="10754"/>
                  </a:lnTo>
                  <a:cubicBezTo>
                    <a:pt x="6428" y="10769"/>
                    <a:pt x="6265" y="10776"/>
                    <a:pt x="6102" y="10776"/>
                  </a:cubicBezTo>
                  <a:cubicBezTo>
                    <a:pt x="4671" y="10776"/>
                    <a:pt x="3250" y="10196"/>
                    <a:pt x="2206" y="9057"/>
                  </a:cubicBezTo>
                  <a:cubicBezTo>
                    <a:pt x="214" y="6904"/>
                    <a:pt x="362" y="3536"/>
                    <a:pt x="2527" y="1558"/>
                  </a:cubicBezTo>
                  <a:cubicBezTo>
                    <a:pt x="3542" y="624"/>
                    <a:pt x="4827" y="164"/>
                    <a:pt x="6110" y="164"/>
                  </a:cubicBezTo>
                  <a:cubicBezTo>
                    <a:pt x="7547" y="164"/>
                    <a:pt x="8980" y="742"/>
                    <a:pt x="10025" y="1878"/>
                  </a:cubicBezTo>
                  <a:cubicBezTo>
                    <a:pt x="10506" y="2400"/>
                    <a:pt x="10854" y="3001"/>
                    <a:pt x="11095" y="3616"/>
                  </a:cubicBezTo>
                  <a:cubicBezTo>
                    <a:pt x="10854" y="2948"/>
                    <a:pt x="10480" y="2306"/>
                    <a:pt x="9972" y="1745"/>
                  </a:cubicBezTo>
                  <a:cubicBezTo>
                    <a:pt x="8907" y="588"/>
                    <a:pt x="7455" y="1"/>
                    <a:pt x="599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2"/>
            <p:cNvSpPr/>
            <p:nvPr/>
          </p:nvSpPr>
          <p:spPr>
            <a:xfrm>
              <a:off x="8167185" y="2590211"/>
              <a:ext cx="530830" cy="516190"/>
            </a:xfrm>
            <a:custGeom>
              <a:avLst/>
              <a:gdLst/>
              <a:ahLst/>
              <a:cxnLst/>
              <a:rect l="l" t="t" r="r" b="b"/>
              <a:pathLst>
                <a:path w="11095" h="10789" extrusionOk="0">
                  <a:moveTo>
                    <a:pt x="5996" y="1"/>
                  </a:moveTo>
                  <a:cubicBezTo>
                    <a:pt x="4691" y="1"/>
                    <a:pt x="3381" y="471"/>
                    <a:pt x="2340" y="1424"/>
                  </a:cubicBezTo>
                  <a:cubicBezTo>
                    <a:pt x="148" y="3429"/>
                    <a:pt x="0" y="6851"/>
                    <a:pt x="2019" y="9043"/>
                  </a:cubicBezTo>
                  <a:cubicBezTo>
                    <a:pt x="3074" y="10204"/>
                    <a:pt x="4530" y="10788"/>
                    <a:pt x="5981" y="10788"/>
                  </a:cubicBezTo>
                  <a:cubicBezTo>
                    <a:pt x="6185" y="10788"/>
                    <a:pt x="6388" y="10777"/>
                    <a:pt x="6591" y="10754"/>
                  </a:cubicBezTo>
                  <a:lnTo>
                    <a:pt x="6591" y="10754"/>
                  </a:lnTo>
                  <a:cubicBezTo>
                    <a:pt x="6428" y="10769"/>
                    <a:pt x="6265" y="10776"/>
                    <a:pt x="6102" y="10776"/>
                  </a:cubicBezTo>
                  <a:cubicBezTo>
                    <a:pt x="4671" y="10776"/>
                    <a:pt x="3250" y="10196"/>
                    <a:pt x="2206" y="9057"/>
                  </a:cubicBezTo>
                  <a:cubicBezTo>
                    <a:pt x="214" y="6904"/>
                    <a:pt x="362" y="3536"/>
                    <a:pt x="2527" y="1558"/>
                  </a:cubicBezTo>
                  <a:cubicBezTo>
                    <a:pt x="3542" y="624"/>
                    <a:pt x="4827" y="164"/>
                    <a:pt x="6110" y="164"/>
                  </a:cubicBezTo>
                  <a:cubicBezTo>
                    <a:pt x="7547" y="164"/>
                    <a:pt x="8980" y="742"/>
                    <a:pt x="10025" y="1878"/>
                  </a:cubicBezTo>
                  <a:cubicBezTo>
                    <a:pt x="10506" y="2400"/>
                    <a:pt x="10854" y="3001"/>
                    <a:pt x="11095" y="3616"/>
                  </a:cubicBezTo>
                  <a:cubicBezTo>
                    <a:pt x="10854" y="2948"/>
                    <a:pt x="10480" y="2306"/>
                    <a:pt x="9972" y="1745"/>
                  </a:cubicBezTo>
                  <a:cubicBezTo>
                    <a:pt x="8907" y="588"/>
                    <a:pt x="7455" y="1"/>
                    <a:pt x="599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2"/>
            <p:cNvSpPr/>
            <p:nvPr/>
          </p:nvSpPr>
          <p:spPr>
            <a:xfrm>
              <a:off x="8335405" y="2644227"/>
              <a:ext cx="234101" cy="406196"/>
            </a:xfrm>
            <a:custGeom>
              <a:avLst/>
              <a:gdLst/>
              <a:ahLst/>
              <a:cxnLst/>
              <a:rect l="l" t="t" r="r" b="b"/>
              <a:pathLst>
                <a:path w="4893" h="8490" extrusionOk="0">
                  <a:moveTo>
                    <a:pt x="1524" y="1"/>
                  </a:moveTo>
                  <a:lnTo>
                    <a:pt x="1163" y="108"/>
                  </a:lnTo>
                  <a:lnTo>
                    <a:pt x="1323" y="749"/>
                  </a:lnTo>
                  <a:cubicBezTo>
                    <a:pt x="829" y="910"/>
                    <a:pt x="468" y="1191"/>
                    <a:pt x="254" y="1565"/>
                  </a:cubicBezTo>
                  <a:cubicBezTo>
                    <a:pt x="40" y="1939"/>
                    <a:pt x="0" y="2380"/>
                    <a:pt x="134" y="2888"/>
                  </a:cubicBezTo>
                  <a:cubicBezTo>
                    <a:pt x="241" y="3276"/>
                    <a:pt x="387" y="3570"/>
                    <a:pt x="588" y="3784"/>
                  </a:cubicBezTo>
                  <a:cubicBezTo>
                    <a:pt x="776" y="4011"/>
                    <a:pt x="1043" y="4198"/>
                    <a:pt x="1376" y="4358"/>
                  </a:cubicBezTo>
                  <a:lnTo>
                    <a:pt x="2499" y="4907"/>
                  </a:lnTo>
                  <a:cubicBezTo>
                    <a:pt x="2647" y="4987"/>
                    <a:pt x="2780" y="5053"/>
                    <a:pt x="2874" y="5121"/>
                  </a:cubicBezTo>
                  <a:cubicBezTo>
                    <a:pt x="2968" y="5174"/>
                    <a:pt x="3075" y="5240"/>
                    <a:pt x="3168" y="5335"/>
                  </a:cubicBezTo>
                  <a:cubicBezTo>
                    <a:pt x="3275" y="5415"/>
                    <a:pt x="3355" y="5522"/>
                    <a:pt x="3422" y="5629"/>
                  </a:cubicBezTo>
                  <a:cubicBezTo>
                    <a:pt x="3488" y="5736"/>
                    <a:pt x="3542" y="5869"/>
                    <a:pt x="3582" y="6016"/>
                  </a:cubicBezTo>
                  <a:cubicBezTo>
                    <a:pt x="3636" y="6217"/>
                    <a:pt x="3636" y="6390"/>
                    <a:pt x="3569" y="6524"/>
                  </a:cubicBezTo>
                  <a:cubicBezTo>
                    <a:pt x="3502" y="6671"/>
                    <a:pt x="3381" y="6764"/>
                    <a:pt x="3194" y="6818"/>
                  </a:cubicBezTo>
                  <a:cubicBezTo>
                    <a:pt x="3128" y="6832"/>
                    <a:pt x="3061" y="6844"/>
                    <a:pt x="3007" y="6844"/>
                  </a:cubicBezTo>
                  <a:cubicBezTo>
                    <a:pt x="2593" y="6844"/>
                    <a:pt x="2273" y="6443"/>
                    <a:pt x="2032" y="5641"/>
                  </a:cubicBezTo>
                  <a:lnTo>
                    <a:pt x="989" y="6176"/>
                  </a:lnTo>
                  <a:cubicBezTo>
                    <a:pt x="1350" y="7299"/>
                    <a:pt x="1952" y="7874"/>
                    <a:pt x="2820" y="7874"/>
                  </a:cubicBezTo>
                  <a:cubicBezTo>
                    <a:pt x="2994" y="7874"/>
                    <a:pt x="3168" y="7847"/>
                    <a:pt x="3355" y="7807"/>
                  </a:cubicBezTo>
                  <a:lnTo>
                    <a:pt x="3542" y="8489"/>
                  </a:lnTo>
                  <a:lnTo>
                    <a:pt x="3903" y="8395"/>
                  </a:lnTo>
                  <a:lnTo>
                    <a:pt x="3716" y="7700"/>
                  </a:lnTo>
                  <a:cubicBezTo>
                    <a:pt x="4157" y="7527"/>
                    <a:pt x="4478" y="7259"/>
                    <a:pt x="4665" y="6871"/>
                  </a:cubicBezTo>
                  <a:cubicBezTo>
                    <a:pt x="4852" y="6497"/>
                    <a:pt x="4892" y="6069"/>
                    <a:pt x="4772" y="5615"/>
                  </a:cubicBezTo>
                  <a:cubicBezTo>
                    <a:pt x="4705" y="5388"/>
                    <a:pt x="4625" y="5187"/>
                    <a:pt x="4518" y="5000"/>
                  </a:cubicBezTo>
                  <a:cubicBezTo>
                    <a:pt x="4411" y="4827"/>
                    <a:pt x="4290" y="4666"/>
                    <a:pt x="4144" y="4519"/>
                  </a:cubicBezTo>
                  <a:cubicBezTo>
                    <a:pt x="3996" y="4385"/>
                    <a:pt x="3850" y="4265"/>
                    <a:pt x="3702" y="4171"/>
                  </a:cubicBezTo>
                  <a:cubicBezTo>
                    <a:pt x="3556" y="4064"/>
                    <a:pt x="3395" y="3971"/>
                    <a:pt x="3208" y="3877"/>
                  </a:cubicBezTo>
                  <a:lnTo>
                    <a:pt x="2085" y="3330"/>
                  </a:lnTo>
                  <a:cubicBezTo>
                    <a:pt x="1858" y="3209"/>
                    <a:pt x="1684" y="3089"/>
                    <a:pt x="1564" y="2968"/>
                  </a:cubicBezTo>
                  <a:cubicBezTo>
                    <a:pt x="1430" y="2848"/>
                    <a:pt x="1337" y="2688"/>
                    <a:pt x="1283" y="2460"/>
                  </a:cubicBezTo>
                  <a:cubicBezTo>
                    <a:pt x="1230" y="2273"/>
                    <a:pt x="1243" y="2100"/>
                    <a:pt x="1310" y="1966"/>
                  </a:cubicBezTo>
                  <a:cubicBezTo>
                    <a:pt x="1376" y="1833"/>
                    <a:pt x="1510" y="1726"/>
                    <a:pt x="1684" y="1658"/>
                  </a:cubicBezTo>
                  <a:cubicBezTo>
                    <a:pt x="1765" y="1645"/>
                    <a:pt x="1831" y="1631"/>
                    <a:pt x="1898" y="1631"/>
                  </a:cubicBezTo>
                  <a:lnTo>
                    <a:pt x="1991" y="1631"/>
                  </a:lnTo>
                  <a:cubicBezTo>
                    <a:pt x="2085" y="1645"/>
                    <a:pt x="2166" y="1685"/>
                    <a:pt x="2219" y="1738"/>
                  </a:cubicBezTo>
                  <a:cubicBezTo>
                    <a:pt x="2285" y="1792"/>
                    <a:pt x="2353" y="1872"/>
                    <a:pt x="2406" y="1966"/>
                  </a:cubicBezTo>
                  <a:cubicBezTo>
                    <a:pt x="2473" y="2059"/>
                    <a:pt x="2513" y="2166"/>
                    <a:pt x="2553" y="2260"/>
                  </a:cubicBezTo>
                  <a:cubicBezTo>
                    <a:pt x="2593" y="2367"/>
                    <a:pt x="2647" y="2487"/>
                    <a:pt x="2686" y="2621"/>
                  </a:cubicBezTo>
                  <a:lnTo>
                    <a:pt x="3716" y="2113"/>
                  </a:lnTo>
                  <a:cubicBezTo>
                    <a:pt x="3622" y="1859"/>
                    <a:pt x="3529" y="1645"/>
                    <a:pt x="3422" y="1458"/>
                  </a:cubicBezTo>
                  <a:cubicBezTo>
                    <a:pt x="3315" y="1271"/>
                    <a:pt x="3181" y="1097"/>
                    <a:pt x="3021" y="950"/>
                  </a:cubicBezTo>
                  <a:cubicBezTo>
                    <a:pt x="2861" y="803"/>
                    <a:pt x="2660" y="710"/>
                    <a:pt x="2446" y="656"/>
                  </a:cubicBezTo>
                  <a:cubicBezTo>
                    <a:pt x="2339" y="630"/>
                    <a:pt x="2219" y="616"/>
                    <a:pt x="2085" y="616"/>
                  </a:cubicBezTo>
                  <a:cubicBezTo>
                    <a:pt x="1965" y="616"/>
                    <a:pt x="1831" y="630"/>
                    <a:pt x="1697" y="656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2"/>
            <p:cNvSpPr/>
            <p:nvPr/>
          </p:nvSpPr>
          <p:spPr>
            <a:xfrm>
              <a:off x="7348621" y="1802506"/>
              <a:ext cx="441984" cy="417966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2"/>
            <p:cNvSpPr/>
            <p:nvPr/>
          </p:nvSpPr>
          <p:spPr>
            <a:xfrm>
              <a:off x="7348621" y="1802506"/>
              <a:ext cx="441984" cy="417966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2"/>
            <p:cNvSpPr/>
            <p:nvPr/>
          </p:nvSpPr>
          <p:spPr>
            <a:xfrm>
              <a:off x="7332641" y="1787818"/>
              <a:ext cx="441936" cy="417918"/>
            </a:xfrm>
            <a:custGeom>
              <a:avLst/>
              <a:gdLst/>
              <a:ahLst/>
              <a:cxnLst/>
              <a:rect l="l" t="t" r="r" b="b"/>
              <a:pathLst>
                <a:path w="9237" h="8735" extrusionOk="0">
                  <a:moveTo>
                    <a:pt x="4616" y="0"/>
                  </a:moveTo>
                  <a:cubicBezTo>
                    <a:pt x="2424" y="0"/>
                    <a:pt x="542" y="1633"/>
                    <a:pt x="281" y="3853"/>
                  </a:cubicBezTo>
                  <a:cubicBezTo>
                    <a:pt x="1" y="6259"/>
                    <a:pt x="1712" y="8424"/>
                    <a:pt x="4104" y="8705"/>
                  </a:cubicBezTo>
                  <a:cubicBezTo>
                    <a:pt x="4278" y="8725"/>
                    <a:pt x="4450" y="8735"/>
                    <a:pt x="4621" y="8735"/>
                  </a:cubicBezTo>
                  <a:cubicBezTo>
                    <a:pt x="6813" y="8735"/>
                    <a:pt x="8695" y="7102"/>
                    <a:pt x="8956" y="4882"/>
                  </a:cubicBezTo>
                  <a:cubicBezTo>
                    <a:pt x="9236" y="2476"/>
                    <a:pt x="7525" y="310"/>
                    <a:pt x="5133" y="30"/>
                  </a:cubicBezTo>
                  <a:cubicBezTo>
                    <a:pt x="4959" y="10"/>
                    <a:pt x="4787" y="0"/>
                    <a:pt x="461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2"/>
            <p:cNvSpPr/>
            <p:nvPr/>
          </p:nvSpPr>
          <p:spPr>
            <a:xfrm>
              <a:off x="7344793" y="1787962"/>
              <a:ext cx="417631" cy="417631"/>
            </a:xfrm>
            <a:custGeom>
              <a:avLst/>
              <a:gdLst/>
              <a:ahLst/>
              <a:cxnLst/>
              <a:rect l="l" t="t" r="r" b="b"/>
              <a:pathLst>
                <a:path w="8729" h="8729" extrusionOk="0">
                  <a:moveTo>
                    <a:pt x="4265" y="1"/>
                  </a:moveTo>
                  <a:lnTo>
                    <a:pt x="4265" y="402"/>
                  </a:lnTo>
                  <a:cubicBezTo>
                    <a:pt x="4331" y="402"/>
                    <a:pt x="4398" y="402"/>
                    <a:pt x="4452" y="414"/>
                  </a:cubicBezTo>
                  <a:lnTo>
                    <a:pt x="4464" y="1"/>
                  </a:lnTo>
                  <a:close/>
                  <a:moveTo>
                    <a:pt x="4024" y="13"/>
                  </a:moveTo>
                  <a:cubicBezTo>
                    <a:pt x="3970" y="13"/>
                    <a:pt x="3903" y="27"/>
                    <a:pt x="3850" y="27"/>
                  </a:cubicBezTo>
                  <a:lnTo>
                    <a:pt x="3903" y="428"/>
                  </a:lnTo>
                  <a:cubicBezTo>
                    <a:pt x="3957" y="428"/>
                    <a:pt x="4024" y="414"/>
                    <a:pt x="4090" y="414"/>
                  </a:cubicBezTo>
                  <a:lnTo>
                    <a:pt x="4051" y="13"/>
                  </a:lnTo>
                  <a:close/>
                  <a:moveTo>
                    <a:pt x="4666" y="13"/>
                  </a:moveTo>
                  <a:lnTo>
                    <a:pt x="4639" y="414"/>
                  </a:lnTo>
                  <a:cubicBezTo>
                    <a:pt x="4705" y="428"/>
                    <a:pt x="4759" y="428"/>
                    <a:pt x="4826" y="428"/>
                  </a:cubicBezTo>
                  <a:lnTo>
                    <a:pt x="4839" y="441"/>
                  </a:lnTo>
                  <a:lnTo>
                    <a:pt x="4892" y="27"/>
                  </a:lnTo>
                  <a:lnTo>
                    <a:pt x="4812" y="27"/>
                  </a:lnTo>
                  <a:lnTo>
                    <a:pt x="4799" y="13"/>
                  </a:lnTo>
                  <a:close/>
                  <a:moveTo>
                    <a:pt x="3650" y="54"/>
                  </a:moveTo>
                  <a:cubicBezTo>
                    <a:pt x="3609" y="67"/>
                    <a:pt x="3569" y="67"/>
                    <a:pt x="3529" y="81"/>
                  </a:cubicBezTo>
                  <a:lnTo>
                    <a:pt x="3516" y="81"/>
                  </a:lnTo>
                  <a:cubicBezTo>
                    <a:pt x="3502" y="81"/>
                    <a:pt x="3475" y="94"/>
                    <a:pt x="3449" y="94"/>
                  </a:cubicBezTo>
                  <a:lnTo>
                    <a:pt x="3529" y="495"/>
                  </a:lnTo>
                  <a:cubicBezTo>
                    <a:pt x="3596" y="482"/>
                    <a:pt x="3662" y="468"/>
                    <a:pt x="3716" y="455"/>
                  </a:cubicBezTo>
                  <a:lnTo>
                    <a:pt x="3650" y="54"/>
                  </a:lnTo>
                  <a:close/>
                  <a:moveTo>
                    <a:pt x="5093" y="54"/>
                  </a:moveTo>
                  <a:lnTo>
                    <a:pt x="5026" y="468"/>
                  </a:lnTo>
                  <a:cubicBezTo>
                    <a:pt x="5079" y="468"/>
                    <a:pt x="5147" y="482"/>
                    <a:pt x="5200" y="495"/>
                  </a:cubicBezTo>
                  <a:lnTo>
                    <a:pt x="5293" y="94"/>
                  </a:lnTo>
                  <a:cubicBezTo>
                    <a:pt x="5266" y="94"/>
                    <a:pt x="5240" y="81"/>
                    <a:pt x="5213" y="81"/>
                  </a:cubicBezTo>
                  <a:lnTo>
                    <a:pt x="5173" y="81"/>
                  </a:lnTo>
                  <a:lnTo>
                    <a:pt x="5173" y="67"/>
                  </a:lnTo>
                  <a:lnTo>
                    <a:pt x="5147" y="67"/>
                  </a:lnTo>
                  <a:cubicBezTo>
                    <a:pt x="5120" y="67"/>
                    <a:pt x="5106" y="67"/>
                    <a:pt x="5093" y="54"/>
                  </a:cubicBezTo>
                  <a:close/>
                  <a:moveTo>
                    <a:pt x="3249" y="147"/>
                  </a:moveTo>
                  <a:cubicBezTo>
                    <a:pt x="3181" y="161"/>
                    <a:pt x="3115" y="174"/>
                    <a:pt x="3048" y="201"/>
                  </a:cubicBezTo>
                  <a:lnTo>
                    <a:pt x="3181" y="589"/>
                  </a:lnTo>
                  <a:cubicBezTo>
                    <a:pt x="3235" y="575"/>
                    <a:pt x="3302" y="548"/>
                    <a:pt x="3356" y="535"/>
                  </a:cubicBezTo>
                  <a:lnTo>
                    <a:pt x="3249" y="147"/>
                  </a:lnTo>
                  <a:close/>
                  <a:moveTo>
                    <a:pt x="5494" y="147"/>
                  </a:moveTo>
                  <a:lnTo>
                    <a:pt x="5387" y="535"/>
                  </a:lnTo>
                  <a:cubicBezTo>
                    <a:pt x="5441" y="562"/>
                    <a:pt x="5507" y="575"/>
                    <a:pt x="5561" y="589"/>
                  </a:cubicBezTo>
                  <a:lnTo>
                    <a:pt x="5681" y="201"/>
                  </a:lnTo>
                  <a:cubicBezTo>
                    <a:pt x="5655" y="188"/>
                    <a:pt x="5628" y="188"/>
                    <a:pt x="5614" y="174"/>
                  </a:cubicBezTo>
                  <a:lnTo>
                    <a:pt x="5587" y="174"/>
                  </a:lnTo>
                  <a:cubicBezTo>
                    <a:pt x="5548" y="161"/>
                    <a:pt x="5521" y="147"/>
                    <a:pt x="5494" y="147"/>
                  </a:cubicBezTo>
                  <a:close/>
                  <a:moveTo>
                    <a:pt x="2848" y="268"/>
                  </a:moveTo>
                  <a:cubicBezTo>
                    <a:pt x="2821" y="281"/>
                    <a:pt x="2780" y="295"/>
                    <a:pt x="2754" y="307"/>
                  </a:cubicBezTo>
                  <a:lnTo>
                    <a:pt x="2727" y="307"/>
                  </a:lnTo>
                  <a:lnTo>
                    <a:pt x="2727" y="321"/>
                  </a:lnTo>
                  <a:lnTo>
                    <a:pt x="2700" y="321"/>
                  </a:lnTo>
                  <a:lnTo>
                    <a:pt x="2700" y="334"/>
                  </a:lnTo>
                  <a:lnTo>
                    <a:pt x="2673" y="334"/>
                  </a:lnTo>
                  <a:lnTo>
                    <a:pt x="2834" y="722"/>
                  </a:lnTo>
                  <a:cubicBezTo>
                    <a:pt x="2887" y="696"/>
                    <a:pt x="2941" y="669"/>
                    <a:pt x="3008" y="655"/>
                  </a:cubicBezTo>
                  <a:lnTo>
                    <a:pt x="2861" y="268"/>
                  </a:lnTo>
                  <a:close/>
                  <a:moveTo>
                    <a:pt x="5881" y="268"/>
                  </a:moveTo>
                  <a:lnTo>
                    <a:pt x="5735" y="655"/>
                  </a:lnTo>
                  <a:cubicBezTo>
                    <a:pt x="5801" y="669"/>
                    <a:pt x="5855" y="696"/>
                    <a:pt x="5908" y="722"/>
                  </a:cubicBezTo>
                  <a:lnTo>
                    <a:pt x="6068" y="348"/>
                  </a:lnTo>
                  <a:cubicBezTo>
                    <a:pt x="6002" y="321"/>
                    <a:pt x="5949" y="295"/>
                    <a:pt x="5881" y="268"/>
                  </a:cubicBezTo>
                  <a:close/>
                  <a:moveTo>
                    <a:pt x="2486" y="428"/>
                  </a:moveTo>
                  <a:cubicBezTo>
                    <a:pt x="2447" y="441"/>
                    <a:pt x="2420" y="455"/>
                    <a:pt x="2393" y="468"/>
                  </a:cubicBezTo>
                  <a:lnTo>
                    <a:pt x="2379" y="468"/>
                  </a:lnTo>
                  <a:lnTo>
                    <a:pt x="2379" y="482"/>
                  </a:lnTo>
                  <a:lnTo>
                    <a:pt x="2299" y="521"/>
                  </a:lnTo>
                  <a:lnTo>
                    <a:pt x="2500" y="883"/>
                  </a:lnTo>
                  <a:cubicBezTo>
                    <a:pt x="2554" y="842"/>
                    <a:pt x="2607" y="815"/>
                    <a:pt x="2661" y="789"/>
                  </a:cubicBezTo>
                  <a:lnTo>
                    <a:pt x="2486" y="428"/>
                  </a:lnTo>
                  <a:close/>
                  <a:moveTo>
                    <a:pt x="6256" y="428"/>
                  </a:moveTo>
                  <a:lnTo>
                    <a:pt x="6082" y="803"/>
                  </a:lnTo>
                  <a:lnTo>
                    <a:pt x="6243" y="883"/>
                  </a:lnTo>
                  <a:lnTo>
                    <a:pt x="6443" y="521"/>
                  </a:lnTo>
                  <a:cubicBezTo>
                    <a:pt x="6403" y="495"/>
                    <a:pt x="6363" y="482"/>
                    <a:pt x="6323" y="455"/>
                  </a:cubicBezTo>
                  <a:lnTo>
                    <a:pt x="6309" y="455"/>
                  </a:lnTo>
                  <a:cubicBezTo>
                    <a:pt x="6296" y="441"/>
                    <a:pt x="6269" y="441"/>
                    <a:pt x="6256" y="428"/>
                  </a:cubicBezTo>
                  <a:close/>
                  <a:moveTo>
                    <a:pt x="2112" y="615"/>
                  </a:moveTo>
                  <a:lnTo>
                    <a:pt x="2112" y="628"/>
                  </a:lnTo>
                  <a:lnTo>
                    <a:pt x="2099" y="628"/>
                  </a:lnTo>
                  <a:lnTo>
                    <a:pt x="2099" y="642"/>
                  </a:lnTo>
                  <a:lnTo>
                    <a:pt x="2072" y="642"/>
                  </a:lnTo>
                  <a:lnTo>
                    <a:pt x="2072" y="655"/>
                  </a:lnTo>
                  <a:lnTo>
                    <a:pt x="2059" y="655"/>
                  </a:lnTo>
                  <a:cubicBezTo>
                    <a:pt x="2019" y="682"/>
                    <a:pt x="1978" y="708"/>
                    <a:pt x="1952" y="722"/>
                  </a:cubicBezTo>
                  <a:lnTo>
                    <a:pt x="2179" y="1070"/>
                  </a:lnTo>
                  <a:cubicBezTo>
                    <a:pt x="2233" y="1029"/>
                    <a:pt x="2286" y="1003"/>
                    <a:pt x="2326" y="963"/>
                  </a:cubicBezTo>
                  <a:lnTo>
                    <a:pt x="2126" y="615"/>
                  </a:lnTo>
                  <a:close/>
                  <a:moveTo>
                    <a:pt x="6617" y="628"/>
                  </a:moveTo>
                  <a:lnTo>
                    <a:pt x="6403" y="976"/>
                  </a:lnTo>
                  <a:cubicBezTo>
                    <a:pt x="6457" y="1003"/>
                    <a:pt x="6510" y="1043"/>
                    <a:pt x="6564" y="1070"/>
                  </a:cubicBezTo>
                  <a:lnTo>
                    <a:pt x="6790" y="735"/>
                  </a:lnTo>
                  <a:cubicBezTo>
                    <a:pt x="6764" y="708"/>
                    <a:pt x="6724" y="696"/>
                    <a:pt x="6697" y="669"/>
                  </a:cubicBezTo>
                  <a:lnTo>
                    <a:pt x="6683" y="669"/>
                  </a:lnTo>
                  <a:cubicBezTo>
                    <a:pt x="6657" y="655"/>
                    <a:pt x="6644" y="642"/>
                    <a:pt x="6617" y="628"/>
                  </a:cubicBezTo>
                  <a:close/>
                  <a:moveTo>
                    <a:pt x="1778" y="842"/>
                  </a:moveTo>
                  <a:cubicBezTo>
                    <a:pt x="1778" y="856"/>
                    <a:pt x="1764" y="856"/>
                    <a:pt x="1752" y="869"/>
                  </a:cubicBezTo>
                  <a:lnTo>
                    <a:pt x="1738" y="869"/>
                  </a:lnTo>
                  <a:cubicBezTo>
                    <a:pt x="1711" y="896"/>
                    <a:pt x="1671" y="922"/>
                    <a:pt x="1645" y="949"/>
                  </a:cubicBezTo>
                  <a:lnTo>
                    <a:pt x="1631" y="949"/>
                  </a:lnTo>
                  <a:lnTo>
                    <a:pt x="1631" y="963"/>
                  </a:lnTo>
                  <a:lnTo>
                    <a:pt x="1618" y="963"/>
                  </a:lnTo>
                  <a:lnTo>
                    <a:pt x="1871" y="1284"/>
                  </a:lnTo>
                  <a:cubicBezTo>
                    <a:pt x="1925" y="1243"/>
                    <a:pt x="1978" y="1216"/>
                    <a:pt x="2019" y="1177"/>
                  </a:cubicBezTo>
                  <a:lnTo>
                    <a:pt x="1778" y="842"/>
                  </a:lnTo>
                  <a:close/>
                  <a:moveTo>
                    <a:pt x="6951" y="856"/>
                  </a:moveTo>
                  <a:lnTo>
                    <a:pt x="6710" y="1177"/>
                  </a:lnTo>
                  <a:cubicBezTo>
                    <a:pt x="6764" y="1216"/>
                    <a:pt x="6817" y="1257"/>
                    <a:pt x="6858" y="1297"/>
                  </a:cubicBezTo>
                  <a:lnTo>
                    <a:pt x="7125" y="976"/>
                  </a:lnTo>
                  <a:cubicBezTo>
                    <a:pt x="7084" y="949"/>
                    <a:pt x="7058" y="922"/>
                    <a:pt x="7031" y="896"/>
                  </a:cubicBezTo>
                  <a:lnTo>
                    <a:pt x="7004" y="896"/>
                  </a:lnTo>
                  <a:lnTo>
                    <a:pt x="7004" y="883"/>
                  </a:lnTo>
                  <a:lnTo>
                    <a:pt x="6991" y="883"/>
                  </a:lnTo>
                  <a:lnTo>
                    <a:pt x="6991" y="869"/>
                  </a:lnTo>
                  <a:cubicBezTo>
                    <a:pt x="6977" y="869"/>
                    <a:pt x="6965" y="856"/>
                    <a:pt x="6951" y="856"/>
                  </a:cubicBezTo>
                  <a:close/>
                  <a:moveTo>
                    <a:pt x="1458" y="1097"/>
                  </a:moveTo>
                  <a:cubicBezTo>
                    <a:pt x="1444" y="1109"/>
                    <a:pt x="1431" y="1123"/>
                    <a:pt x="1417" y="1150"/>
                  </a:cubicBezTo>
                  <a:lnTo>
                    <a:pt x="1404" y="1150"/>
                  </a:lnTo>
                  <a:lnTo>
                    <a:pt x="1404" y="1163"/>
                  </a:lnTo>
                  <a:lnTo>
                    <a:pt x="1390" y="1163"/>
                  </a:lnTo>
                  <a:lnTo>
                    <a:pt x="1390" y="1177"/>
                  </a:lnTo>
                  <a:lnTo>
                    <a:pt x="1377" y="1177"/>
                  </a:lnTo>
                  <a:lnTo>
                    <a:pt x="1377" y="1190"/>
                  </a:lnTo>
                  <a:lnTo>
                    <a:pt x="1363" y="1190"/>
                  </a:lnTo>
                  <a:lnTo>
                    <a:pt x="1363" y="1204"/>
                  </a:lnTo>
                  <a:lnTo>
                    <a:pt x="1351" y="1204"/>
                  </a:lnTo>
                  <a:lnTo>
                    <a:pt x="1337" y="1216"/>
                  </a:lnTo>
                  <a:lnTo>
                    <a:pt x="1310" y="1243"/>
                  </a:lnTo>
                  <a:lnTo>
                    <a:pt x="1604" y="1537"/>
                  </a:lnTo>
                  <a:cubicBezTo>
                    <a:pt x="1645" y="1498"/>
                    <a:pt x="1684" y="1444"/>
                    <a:pt x="1738" y="1404"/>
                  </a:cubicBezTo>
                  <a:lnTo>
                    <a:pt x="1458" y="1097"/>
                  </a:lnTo>
                  <a:close/>
                  <a:moveTo>
                    <a:pt x="7271" y="1109"/>
                  </a:moveTo>
                  <a:lnTo>
                    <a:pt x="7004" y="1417"/>
                  </a:lnTo>
                  <a:cubicBezTo>
                    <a:pt x="7045" y="1457"/>
                    <a:pt x="7098" y="1498"/>
                    <a:pt x="7138" y="1537"/>
                  </a:cubicBezTo>
                  <a:lnTo>
                    <a:pt x="7419" y="1243"/>
                  </a:lnTo>
                  <a:lnTo>
                    <a:pt x="7378" y="1204"/>
                  </a:lnTo>
                  <a:lnTo>
                    <a:pt x="7366" y="1204"/>
                  </a:lnTo>
                  <a:lnTo>
                    <a:pt x="7366" y="1190"/>
                  </a:lnTo>
                  <a:lnTo>
                    <a:pt x="7352" y="1190"/>
                  </a:lnTo>
                  <a:lnTo>
                    <a:pt x="7271" y="1109"/>
                  </a:lnTo>
                  <a:close/>
                  <a:moveTo>
                    <a:pt x="1176" y="1391"/>
                  </a:moveTo>
                  <a:cubicBezTo>
                    <a:pt x="1123" y="1430"/>
                    <a:pt x="1083" y="1484"/>
                    <a:pt x="1030" y="1537"/>
                  </a:cubicBezTo>
                  <a:lnTo>
                    <a:pt x="1351" y="1805"/>
                  </a:lnTo>
                  <a:cubicBezTo>
                    <a:pt x="1390" y="1765"/>
                    <a:pt x="1431" y="1712"/>
                    <a:pt x="1470" y="1671"/>
                  </a:cubicBezTo>
                  <a:lnTo>
                    <a:pt x="1176" y="1391"/>
                  </a:lnTo>
                  <a:close/>
                  <a:moveTo>
                    <a:pt x="7566" y="1391"/>
                  </a:moveTo>
                  <a:lnTo>
                    <a:pt x="7271" y="1671"/>
                  </a:lnTo>
                  <a:cubicBezTo>
                    <a:pt x="7312" y="1724"/>
                    <a:pt x="7352" y="1765"/>
                    <a:pt x="7392" y="1818"/>
                  </a:cubicBezTo>
                  <a:lnTo>
                    <a:pt x="7699" y="1551"/>
                  </a:lnTo>
                  <a:cubicBezTo>
                    <a:pt x="7660" y="1498"/>
                    <a:pt x="7619" y="1444"/>
                    <a:pt x="7566" y="1391"/>
                  </a:cubicBezTo>
                  <a:close/>
                  <a:moveTo>
                    <a:pt x="896" y="1698"/>
                  </a:moveTo>
                  <a:lnTo>
                    <a:pt x="896" y="1712"/>
                  </a:lnTo>
                  <a:lnTo>
                    <a:pt x="896" y="1724"/>
                  </a:lnTo>
                  <a:lnTo>
                    <a:pt x="882" y="1724"/>
                  </a:lnTo>
                  <a:lnTo>
                    <a:pt x="882" y="1738"/>
                  </a:lnTo>
                  <a:lnTo>
                    <a:pt x="869" y="1738"/>
                  </a:lnTo>
                  <a:lnTo>
                    <a:pt x="869" y="1751"/>
                  </a:lnTo>
                  <a:cubicBezTo>
                    <a:pt x="869" y="1751"/>
                    <a:pt x="856" y="1751"/>
                    <a:pt x="856" y="1765"/>
                  </a:cubicBezTo>
                  <a:lnTo>
                    <a:pt x="856" y="1778"/>
                  </a:lnTo>
                  <a:cubicBezTo>
                    <a:pt x="829" y="1805"/>
                    <a:pt x="802" y="1831"/>
                    <a:pt x="789" y="1858"/>
                  </a:cubicBezTo>
                  <a:lnTo>
                    <a:pt x="1123" y="2099"/>
                  </a:lnTo>
                  <a:cubicBezTo>
                    <a:pt x="1150" y="2045"/>
                    <a:pt x="1190" y="1992"/>
                    <a:pt x="1230" y="1952"/>
                  </a:cubicBezTo>
                  <a:lnTo>
                    <a:pt x="909" y="1698"/>
                  </a:lnTo>
                  <a:close/>
                  <a:moveTo>
                    <a:pt x="7833" y="1712"/>
                  </a:moveTo>
                  <a:lnTo>
                    <a:pt x="7512" y="1952"/>
                  </a:lnTo>
                  <a:cubicBezTo>
                    <a:pt x="7539" y="2006"/>
                    <a:pt x="7579" y="2059"/>
                    <a:pt x="7619" y="2113"/>
                  </a:cubicBezTo>
                  <a:lnTo>
                    <a:pt x="7954" y="1872"/>
                  </a:lnTo>
                  <a:lnTo>
                    <a:pt x="7940" y="1858"/>
                  </a:lnTo>
                  <a:lnTo>
                    <a:pt x="7940" y="1845"/>
                  </a:lnTo>
                  <a:cubicBezTo>
                    <a:pt x="7900" y="1805"/>
                    <a:pt x="7860" y="1751"/>
                    <a:pt x="7833" y="1712"/>
                  </a:cubicBezTo>
                  <a:close/>
                  <a:moveTo>
                    <a:pt x="668" y="2032"/>
                  </a:moveTo>
                  <a:cubicBezTo>
                    <a:pt x="656" y="2072"/>
                    <a:pt x="629" y="2099"/>
                    <a:pt x="615" y="2125"/>
                  </a:cubicBezTo>
                  <a:lnTo>
                    <a:pt x="615" y="2139"/>
                  </a:lnTo>
                  <a:lnTo>
                    <a:pt x="602" y="2139"/>
                  </a:lnTo>
                  <a:cubicBezTo>
                    <a:pt x="588" y="2166"/>
                    <a:pt x="575" y="2193"/>
                    <a:pt x="561" y="2206"/>
                  </a:cubicBezTo>
                  <a:lnTo>
                    <a:pt x="923" y="2407"/>
                  </a:lnTo>
                  <a:cubicBezTo>
                    <a:pt x="950" y="2353"/>
                    <a:pt x="989" y="2300"/>
                    <a:pt x="1016" y="2259"/>
                  </a:cubicBezTo>
                  <a:lnTo>
                    <a:pt x="668" y="2032"/>
                  </a:lnTo>
                  <a:close/>
                  <a:moveTo>
                    <a:pt x="8061" y="2045"/>
                  </a:moveTo>
                  <a:lnTo>
                    <a:pt x="7713" y="2259"/>
                  </a:lnTo>
                  <a:cubicBezTo>
                    <a:pt x="7753" y="2312"/>
                    <a:pt x="7779" y="2366"/>
                    <a:pt x="7806" y="2419"/>
                  </a:cubicBezTo>
                  <a:lnTo>
                    <a:pt x="8168" y="2219"/>
                  </a:lnTo>
                  <a:cubicBezTo>
                    <a:pt x="8154" y="2193"/>
                    <a:pt x="8127" y="2152"/>
                    <a:pt x="8114" y="2125"/>
                  </a:cubicBezTo>
                  <a:lnTo>
                    <a:pt x="8114" y="2113"/>
                  </a:lnTo>
                  <a:lnTo>
                    <a:pt x="8100" y="2113"/>
                  </a:lnTo>
                  <a:lnTo>
                    <a:pt x="8100" y="2099"/>
                  </a:lnTo>
                  <a:lnTo>
                    <a:pt x="8100" y="2086"/>
                  </a:lnTo>
                  <a:lnTo>
                    <a:pt x="8087" y="2086"/>
                  </a:lnTo>
                  <a:lnTo>
                    <a:pt x="8087" y="2072"/>
                  </a:lnTo>
                  <a:cubicBezTo>
                    <a:pt x="8073" y="2072"/>
                    <a:pt x="8073" y="2059"/>
                    <a:pt x="8061" y="2045"/>
                  </a:cubicBezTo>
                  <a:close/>
                  <a:moveTo>
                    <a:pt x="468" y="2393"/>
                  </a:moveTo>
                  <a:cubicBezTo>
                    <a:pt x="455" y="2407"/>
                    <a:pt x="442" y="2433"/>
                    <a:pt x="442" y="2460"/>
                  </a:cubicBezTo>
                  <a:lnTo>
                    <a:pt x="428" y="2460"/>
                  </a:lnTo>
                  <a:lnTo>
                    <a:pt x="428" y="2473"/>
                  </a:lnTo>
                  <a:cubicBezTo>
                    <a:pt x="415" y="2500"/>
                    <a:pt x="401" y="2540"/>
                    <a:pt x="374" y="2580"/>
                  </a:cubicBezTo>
                  <a:lnTo>
                    <a:pt x="749" y="2740"/>
                  </a:lnTo>
                  <a:lnTo>
                    <a:pt x="829" y="2580"/>
                  </a:lnTo>
                  <a:lnTo>
                    <a:pt x="468" y="2393"/>
                  </a:lnTo>
                  <a:close/>
                  <a:moveTo>
                    <a:pt x="8261" y="2407"/>
                  </a:moveTo>
                  <a:lnTo>
                    <a:pt x="7900" y="2580"/>
                  </a:lnTo>
                  <a:cubicBezTo>
                    <a:pt x="7927" y="2633"/>
                    <a:pt x="7954" y="2701"/>
                    <a:pt x="7980" y="2754"/>
                  </a:cubicBezTo>
                  <a:lnTo>
                    <a:pt x="8355" y="2580"/>
                  </a:lnTo>
                  <a:cubicBezTo>
                    <a:pt x="8341" y="2567"/>
                    <a:pt x="8341" y="2540"/>
                    <a:pt x="8328" y="2526"/>
                  </a:cubicBezTo>
                  <a:lnTo>
                    <a:pt x="8328" y="2513"/>
                  </a:lnTo>
                  <a:lnTo>
                    <a:pt x="8314" y="2513"/>
                  </a:lnTo>
                  <a:lnTo>
                    <a:pt x="8314" y="2500"/>
                  </a:lnTo>
                  <a:lnTo>
                    <a:pt x="8314" y="2487"/>
                  </a:lnTo>
                  <a:lnTo>
                    <a:pt x="8301" y="2487"/>
                  </a:lnTo>
                  <a:lnTo>
                    <a:pt x="8301" y="2473"/>
                  </a:lnTo>
                  <a:lnTo>
                    <a:pt x="8301" y="2460"/>
                  </a:lnTo>
                  <a:lnTo>
                    <a:pt x="8287" y="2460"/>
                  </a:lnTo>
                  <a:cubicBezTo>
                    <a:pt x="8287" y="2433"/>
                    <a:pt x="8274" y="2419"/>
                    <a:pt x="8261" y="2407"/>
                  </a:cubicBezTo>
                  <a:close/>
                  <a:moveTo>
                    <a:pt x="294" y="2767"/>
                  </a:moveTo>
                  <a:cubicBezTo>
                    <a:pt x="294" y="2781"/>
                    <a:pt x="294" y="2794"/>
                    <a:pt x="281" y="2808"/>
                  </a:cubicBezTo>
                  <a:lnTo>
                    <a:pt x="281" y="2820"/>
                  </a:lnTo>
                  <a:cubicBezTo>
                    <a:pt x="267" y="2861"/>
                    <a:pt x="241" y="2914"/>
                    <a:pt x="228" y="2954"/>
                  </a:cubicBezTo>
                  <a:lnTo>
                    <a:pt x="615" y="3088"/>
                  </a:lnTo>
                  <a:cubicBezTo>
                    <a:pt x="642" y="3034"/>
                    <a:pt x="656" y="2968"/>
                    <a:pt x="682" y="2914"/>
                  </a:cubicBezTo>
                  <a:lnTo>
                    <a:pt x="294" y="2767"/>
                  </a:lnTo>
                  <a:close/>
                  <a:moveTo>
                    <a:pt x="8435" y="2767"/>
                  </a:moveTo>
                  <a:lnTo>
                    <a:pt x="8047" y="2927"/>
                  </a:lnTo>
                  <a:cubicBezTo>
                    <a:pt x="8073" y="2981"/>
                    <a:pt x="8100" y="3034"/>
                    <a:pt x="8114" y="3102"/>
                  </a:cubicBezTo>
                  <a:lnTo>
                    <a:pt x="8501" y="2968"/>
                  </a:lnTo>
                  <a:cubicBezTo>
                    <a:pt x="8501" y="2954"/>
                    <a:pt x="8501" y="2941"/>
                    <a:pt x="8488" y="2941"/>
                  </a:cubicBezTo>
                  <a:lnTo>
                    <a:pt x="8488" y="2927"/>
                  </a:lnTo>
                  <a:cubicBezTo>
                    <a:pt x="8474" y="2874"/>
                    <a:pt x="8462" y="2834"/>
                    <a:pt x="8435" y="2781"/>
                  </a:cubicBezTo>
                  <a:lnTo>
                    <a:pt x="8435" y="2767"/>
                  </a:lnTo>
                  <a:close/>
                  <a:moveTo>
                    <a:pt x="174" y="3155"/>
                  </a:moveTo>
                  <a:cubicBezTo>
                    <a:pt x="160" y="3168"/>
                    <a:pt x="160" y="3182"/>
                    <a:pt x="160" y="3195"/>
                  </a:cubicBezTo>
                  <a:lnTo>
                    <a:pt x="160" y="3209"/>
                  </a:lnTo>
                  <a:cubicBezTo>
                    <a:pt x="148" y="3248"/>
                    <a:pt x="134" y="3302"/>
                    <a:pt x="121" y="3355"/>
                  </a:cubicBezTo>
                  <a:lnTo>
                    <a:pt x="522" y="3449"/>
                  </a:lnTo>
                  <a:cubicBezTo>
                    <a:pt x="535" y="3382"/>
                    <a:pt x="549" y="3328"/>
                    <a:pt x="561" y="3262"/>
                  </a:cubicBezTo>
                  <a:lnTo>
                    <a:pt x="174" y="3155"/>
                  </a:lnTo>
                  <a:close/>
                  <a:moveTo>
                    <a:pt x="8569" y="3155"/>
                  </a:moveTo>
                  <a:lnTo>
                    <a:pt x="8168" y="3275"/>
                  </a:lnTo>
                  <a:cubicBezTo>
                    <a:pt x="8194" y="3328"/>
                    <a:pt x="8207" y="3396"/>
                    <a:pt x="8221" y="3449"/>
                  </a:cubicBezTo>
                  <a:lnTo>
                    <a:pt x="8622" y="3355"/>
                  </a:lnTo>
                  <a:cubicBezTo>
                    <a:pt x="8608" y="3342"/>
                    <a:pt x="8608" y="3342"/>
                    <a:pt x="8608" y="3328"/>
                  </a:cubicBezTo>
                  <a:lnTo>
                    <a:pt x="8608" y="3315"/>
                  </a:lnTo>
                  <a:lnTo>
                    <a:pt x="8608" y="3302"/>
                  </a:lnTo>
                  <a:lnTo>
                    <a:pt x="8595" y="3302"/>
                  </a:lnTo>
                  <a:lnTo>
                    <a:pt x="8595" y="3289"/>
                  </a:lnTo>
                  <a:cubicBezTo>
                    <a:pt x="8581" y="3248"/>
                    <a:pt x="8581" y="3195"/>
                    <a:pt x="8569" y="3155"/>
                  </a:cubicBezTo>
                  <a:close/>
                  <a:moveTo>
                    <a:pt x="80" y="3556"/>
                  </a:moveTo>
                  <a:cubicBezTo>
                    <a:pt x="67" y="3583"/>
                    <a:pt x="67" y="3610"/>
                    <a:pt x="54" y="3636"/>
                  </a:cubicBezTo>
                  <a:lnTo>
                    <a:pt x="54" y="3649"/>
                  </a:lnTo>
                  <a:cubicBezTo>
                    <a:pt x="54" y="3690"/>
                    <a:pt x="41" y="3716"/>
                    <a:pt x="41" y="3756"/>
                  </a:cubicBezTo>
                  <a:lnTo>
                    <a:pt x="442" y="3810"/>
                  </a:lnTo>
                  <a:cubicBezTo>
                    <a:pt x="455" y="3743"/>
                    <a:pt x="468" y="3690"/>
                    <a:pt x="481" y="3622"/>
                  </a:cubicBezTo>
                  <a:lnTo>
                    <a:pt x="80" y="3556"/>
                  </a:lnTo>
                  <a:close/>
                  <a:moveTo>
                    <a:pt x="8662" y="3556"/>
                  </a:moveTo>
                  <a:lnTo>
                    <a:pt x="8261" y="3636"/>
                  </a:lnTo>
                  <a:cubicBezTo>
                    <a:pt x="8274" y="3690"/>
                    <a:pt x="8274" y="3756"/>
                    <a:pt x="8287" y="3823"/>
                  </a:cubicBezTo>
                  <a:lnTo>
                    <a:pt x="8688" y="3756"/>
                  </a:lnTo>
                  <a:cubicBezTo>
                    <a:pt x="8688" y="3743"/>
                    <a:pt x="8688" y="3716"/>
                    <a:pt x="8675" y="3690"/>
                  </a:cubicBezTo>
                  <a:lnTo>
                    <a:pt x="8675" y="3676"/>
                  </a:lnTo>
                  <a:lnTo>
                    <a:pt x="8675" y="3663"/>
                  </a:lnTo>
                  <a:lnTo>
                    <a:pt x="8675" y="3649"/>
                  </a:lnTo>
                  <a:lnTo>
                    <a:pt x="8675" y="3636"/>
                  </a:lnTo>
                  <a:lnTo>
                    <a:pt x="8675" y="3610"/>
                  </a:lnTo>
                  <a:lnTo>
                    <a:pt x="8662" y="3610"/>
                  </a:lnTo>
                  <a:lnTo>
                    <a:pt x="8662" y="3596"/>
                  </a:lnTo>
                  <a:lnTo>
                    <a:pt x="8662" y="3556"/>
                  </a:lnTo>
                  <a:close/>
                  <a:moveTo>
                    <a:pt x="14" y="3957"/>
                  </a:moveTo>
                  <a:cubicBezTo>
                    <a:pt x="14" y="4023"/>
                    <a:pt x="0" y="4091"/>
                    <a:pt x="0" y="4157"/>
                  </a:cubicBezTo>
                  <a:lnTo>
                    <a:pt x="415" y="4184"/>
                  </a:lnTo>
                  <a:cubicBezTo>
                    <a:pt x="415" y="4117"/>
                    <a:pt x="415" y="4050"/>
                    <a:pt x="428" y="3997"/>
                  </a:cubicBezTo>
                  <a:lnTo>
                    <a:pt x="14" y="3957"/>
                  </a:lnTo>
                  <a:close/>
                  <a:moveTo>
                    <a:pt x="8715" y="3970"/>
                  </a:moveTo>
                  <a:lnTo>
                    <a:pt x="8301" y="3997"/>
                  </a:lnTo>
                  <a:cubicBezTo>
                    <a:pt x="8314" y="4064"/>
                    <a:pt x="8314" y="4130"/>
                    <a:pt x="8314" y="4184"/>
                  </a:cubicBezTo>
                  <a:lnTo>
                    <a:pt x="8729" y="4171"/>
                  </a:lnTo>
                  <a:lnTo>
                    <a:pt x="8729" y="4157"/>
                  </a:lnTo>
                  <a:lnTo>
                    <a:pt x="8729" y="4144"/>
                  </a:lnTo>
                  <a:cubicBezTo>
                    <a:pt x="8729" y="4091"/>
                    <a:pt x="8715" y="4023"/>
                    <a:pt x="8715" y="3970"/>
                  </a:cubicBezTo>
                  <a:close/>
                  <a:moveTo>
                    <a:pt x="0" y="4358"/>
                  </a:moveTo>
                  <a:lnTo>
                    <a:pt x="0" y="4572"/>
                  </a:lnTo>
                  <a:lnTo>
                    <a:pt x="415" y="4545"/>
                  </a:lnTo>
                  <a:cubicBezTo>
                    <a:pt x="401" y="4492"/>
                    <a:pt x="401" y="4424"/>
                    <a:pt x="401" y="4358"/>
                  </a:cubicBezTo>
                  <a:close/>
                  <a:moveTo>
                    <a:pt x="8328" y="4371"/>
                  </a:moveTo>
                  <a:cubicBezTo>
                    <a:pt x="8328" y="4438"/>
                    <a:pt x="8328" y="4492"/>
                    <a:pt x="8314" y="4558"/>
                  </a:cubicBezTo>
                  <a:lnTo>
                    <a:pt x="8729" y="4572"/>
                  </a:lnTo>
                  <a:lnTo>
                    <a:pt x="8729" y="4371"/>
                  </a:lnTo>
                  <a:close/>
                  <a:moveTo>
                    <a:pt x="428" y="4732"/>
                  </a:moveTo>
                  <a:lnTo>
                    <a:pt x="14" y="4772"/>
                  </a:lnTo>
                  <a:cubicBezTo>
                    <a:pt x="27" y="4839"/>
                    <a:pt x="27" y="4906"/>
                    <a:pt x="41" y="4973"/>
                  </a:cubicBezTo>
                  <a:lnTo>
                    <a:pt x="442" y="4919"/>
                  </a:lnTo>
                  <a:cubicBezTo>
                    <a:pt x="442" y="4852"/>
                    <a:pt x="428" y="4799"/>
                    <a:pt x="428" y="4732"/>
                  </a:cubicBezTo>
                  <a:close/>
                  <a:moveTo>
                    <a:pt x="8301" y="4745"/>
                  </a:moveTo>
                  <a:lnTo>
                    <a:pt x="8301" y="4825"/>
                  </a:lnTo>
                  <a:cubicBezTo>
                    <a:pt x="8287" y="4866"/>
                    <a:pt x="8287" y="4893"/>
                    <a:pt x="8287" y="4932"/>
                  </a:cubicBezTo>
                  <a:lnTo>
                    <a:pt x="8688" y="4986"/>
                  </a:lnTo>
                  <a:lnTo>
                    <a:pt x="8688" y="4973"/>
                  </a:lnTo>
                  <a:cubicBezTo>
                    <a:pt x="8688" y="4946"/>
                    <a:pt x="8702" y="4919"/>
                    <a:pt x="8702" y="4893"/>
                  </a:cubicBezTo>
                  <a:lnTo>
                    <a:pt x="8702" y="4879"/>
                  </a:lnTo>
                  <a:lnTo>
                    <a:pt x="8702" y="4866"/>
                  </a:lnTo>
                  <a:lnTo>
                    <a:pt x="8702" y="4852"/>
                  </a:lnTo>
                  <a:lnTo>
                    <a:pt x="8702" y="4839"/>
                  </a:lnTo>
                  <a:lnTo>
                    <a:pt x="8702" y="4825"/>
                  </a:lnTo>
                  <a:lnTo>
                    <a:pt x="8715" y="4825"/>
                  </a:lnTo>
                  <a:lnTo>
                    <a:pt x="8715" y="4813"/>
                  </a:lnTo>
                  <a:lnTo>
                    <a:pt x="8715" y="4799"/>
                  </a:lnTo>
                  <a:lnTo>
                    <a:pt x="8715" y="4786"/>
                  </a:lnTo>
                  <a:lnTo>
                    <a:pt x="8301" y="4745"/>
                  </a:lnTo>
                  <a:close/>
                  <a:moveTo>
                    <a:pt x="481" y="5107"/>
                  </a:moveTo>
                  <a:lnTo>
                    <a:pt x="67" y="5173"/>
                  </a:lnTo>
                  <a:cubicBezTo>
                    <a:pt x="67" y="5187"/>
                    <a:pt x="80" y="5200"/>
                    <a:pt x="80" y="5200"/>
                  </a:cubicBezTo>
                  <a:cubicBezTo>
                    <a:pt x="94" y="5267"/>
                    <a:pt x="107" y="5320"/>
                    <a:pt x="121" y="5374"/>
                  </a:cubicBezTo>
                  <a:lnTo>
                    <a:pt x="508" y="5280"/>
                  </a:lnTo>
                  <a:cubicBezTo>
                    <a:pt x="495" y="5226"/>
                    <a:pt x="481" y="5160"/>
                    <a:pt x="481" y="5107"/>
                  </a:cubicBezTo>
                  <a:close/>
                  <a:moveTo>
                    <a:pt x="8248" y="5107"/>
                  </a:moveTo>
                  <a:cubicBezTo>
                    <a:pt x="8234" y="5173"/>
                    <a:pt x="8234" y="5226"/>
                    <a:pt x="8207" y="5294"/>
                  </a:cubicBezTo>
                  <a:lnTo>
                    <a:pt x="8608" y="5387"/>
                  </a:lnTo>
                  <a:cubicBezTo>
                    <a:pt x="8622" y="5347"/>
                    <a:pt x="8635" y="5307"/>
                    <a:pt x="8635" y="5267"/>
                  </a:cubicBezTo>
                  <a:cubicBezTo>
                    <a:pt x="8649" y="5240"/>
                    <a:pt x="8649" y="5214"/>
                    <a:pt x="8649" y="5187"/>
                  </a:cubicBezTo>
                  <a:lnTo>
                    <a:pt x="8248" y="5107"/>
                  </a:lnTo>
                  <a:close/>
                  <a:moveTo>
                    <a:pt x="561" y="5467"/>
                  </a:moveTo>
                  <a:lnTo>
                    <a:pt x="160" y="5574"/>
                  </a:lnTo>
                  <a:lnTo>
                    <a:pt x="174" y="5588"/>
                  </a:lnTo>
                  <a:lnTo>
                    <a:pt x="174" y="5601"/>
                  </a:lnTo>
                  <a:cubicBezTo>
                    <a:pt x="187" y="5654"/>
                    <a:pt x="214" y="5721"/>
                    <a:pt x="228" y="5775"/>
                  </a:cubicBezTo>
                  <a:lnTo>
                    <a:pt x="615" y="5641"/>
                  </a:lnTo>
                  <a:cubicBezTo>
                    <a:pt x="602" y="5574"/>
                    <a:pt x="575" y="5520"/>
                    <a:pt x="561" y="5467"/>
                  </a:cubicBezTo>
                  <a:close/>
                  <a:moveTo>
                    <a:pt x="8168" y="5467"/>
                  </a:moveTo>
                  <a:cubicBezTo>
                    <a:pt x="8154" y="5534"/>
                    <a:pt x="8127" y="5588"/>
                    <a:pt x="8114" y="5654"/>
                  </a:cubicBezTo>
                  <a:lnTo>
                    <a:pt x="8501" y="5775"/>
                  </a:lnTo>
                  <a:lnTo>
                    <a:pt x="8501" y="5748"/>
                  </a:lnTo>
                  <a:lnTo>
                    <a:pt x="8515" y="5748"/>
                  </a:lnTo>
                  <a:lnTo>
                    <a:pt x="8555" y="5588"/>
                  </a:lnTo>
                  <a:lnTo>
                    <a:pt x="8168" y="5467"/>
                  </a:lnTo>
                  <a:close/>
                  <a:moveTo>
                    <a:pt x="682" y="5814"/>
                  </a:moveTo>
                  <a:lnTo>
                    <a:pt x="294" y="5962"/>
                  </a:lnTo>
                  <a:cubicBezTo>
                    <a:pt x="321" y="6016"/>
                    <a:pt x="335" y="6055"/>
                    <a:pt x="362" y="6109"/>
                  </a:cubicBezTo>
                  <a:lnTo>
                    <a:pt x="362" y="6122"/>
                  </a:lnTo>
                  <a:cubicBezTo>
                    <a:pt x="374" y="6135"/>
                    <a:pt x="374" y="6135"/>
                    <a:pt x="374" y="6149"/>
                  </a:cubicBezTo>
                  <a:lnTo>
                    <a:pt x="749" y="5989"/>
                  </a:lnTo>
                  <a:cubicBezTo>
                    <a:pt x="722" y="5921"/>
                    <a:pt x="709" y="5868"/>
                    <a:pt x="682" y="5814"/>
                  </a:cubicBezTo>
                  <a:close/>
                  <a:moveTo>
                    <a:pt x="8047" y="5828"/>
                  </a:moveTo>
                  <a:cubicBezTo>
                    <a:pt x="8020" y="5882"/>
                    <a:pt x="7993" y="5935"/>
                    <a:pt x="7980" y="5989"/>
                  </a:cubicBezTo>
                  <a:lnTo>
                    <a:pt x="8341" y="6162"/>
                  </a:lnTo>
                  <a:cubicBezTo>
                    <a:pt x="8381" y="6096"/>
                    <a:pt x="8408" y="6042"/>
                    <a:pt x="8421" y="5975"/>
                  </a:cubicBezTo>
                  <a:lnTo>
                    <a:pt x="8047" y="5828"/>
                  </a:lnTo>
                  <a:close/>
                  <a:moveTo>
                    <a:pt x="829" y="6149"/>
                  </a:moveTo>
                  <a:lnTo>
                    <a:pt x="468" y="6336"/>
                  </a:lnTo>
                  <a:cubicBezTo>
                    <a:pt x="495" y="6390"/>
                    <a:pt x="522" y="6429"/>
                    <a:pt x="549" y="6483"/>
                  </a:cubicBezTo>
                  <a:cubicBezTo>
                    <a:pt x="549" y="6497"/>
                    <a:pt x="561" y="6510"/>
                    <a:pt x="561" y="6523"/>
                  </a:cubicBezTo>
                  <a:lnTo>
                    <a:pt x="923" y="6310"/>
                  </a:lnTo>
                  <a:cubicBezTo>
                    <a:pt x="896" y="6256"/>
                    <a:pt x="856" y="6203"/>
                    <a:pt x="829" y="6149"/>
                  </a:cubicBezTo>
                  <a:close/>
                  <a:moveTo>
                    <a:pt x="7900" y="6162"/>
                  </a:moveTo>
                  <a:cubicBezTo>
                    <a:pt x="7860" y="6215"/>
                    <a:pt x="7833" y="6269"/>
                    <a:pt x="7806" y="6322"/>
                  </a:cubicBezTo>
                  <a:lnTo>
                    <a:pt x="8168" y="6523"/>
                  </a:lnTo>
                  <a:lnTo>
                    <a:pt x="8207" y="6443"/>
                  </a:lnTo>
                  <a:lnTo>
                    <a:pt x="8207" y="6429"/>
                  </a:lnTo>
                  <a:lnTo>
                    <a:pt x="8221" y="6429"/>
                  </a:lnTo>
                  <a:lnTo>
                    <a:pt x="8221" y="6417"/>
                  </a:lnTo>
                  <a:cubicBezTo>
                    <a:pt x="8234" y="6403"/>
                    <a:pt x="8248" y="6376"/>
                    <a:pt x="8261" y="6349"/>
                  </a:cubicBezTo>
                  <a:lnTo>
                    <a:pt x="7900" y="6162"/>
                  </a:lnTo>
                  <a:close/>
                  <a:moveTo>
                    <a:pt x="1016" y="6470"/>
                  </a:moveTo>
                  <a:lnTo>
                    <a:pt x="668" y="6697"/>
                  </a:lnTo>
                  <a:lnTo>
                    <a:pt x="682" y="6711"/>
                  </a:lnTo>
                  <a:lnTo>
                    <a:pt x="682" y="6723"/>
                  </a:lnTo>
                  <a:lnTo>
                    <a:pt x="695" y="6723"/>
                  </a:lnTo>
                  <a:lnTo>
                    <a:pt x="695" y="6737"/>
                  </a:lnTo>
                  <a:lnTo>
                    <a:pt x="695" y="6750"/>
                  </a:lnTo>
                  <a:lnTo>
                    <a:pt x="709" y="6750"/>
                  </a:lnTo>
                  <a:lnTo>
                    <a:pt x="709" y="6764"/>
                  </a:lnTo>
                  <a:lnTo>
                    <a:pt x="722" y="6764"/>
                  </a:lnTo>
                  <a:lnTo>
                    <a:pt x="722" y="6777"/>
                  </a:lnTo>
                  <a:lnTo>
                    <a:pt x="722" y="6791"/>
                  </a:lnTo>
                  <a:lnTo>
                    <a:pt x="736" y="6791"/>
                  </a:lnTo>
                  <a:lnTo>
                    <a:pt x="736" y="6804"/>
                  </a:lnTo>
                  <a:lnTo>
                    <a:pt x="749" y="6804"/>
                  </a:lnTo>
                  <a:lnTo>
                    <a:pt x="749" y="6818"/>
                  </a:lnTo>
                  <a:lnTo>
                    <a:pt x="749" y="6830"/>
                  </a:lnTo>
                  <a:lnTo>
                    <a:pt x="763" y="6830"/>
                  </a:lnTo>
                  <a:cubicBezTo>
                    <a:pt x="763" y="6844"/>
                    <a:pt x="775" y="6857"/>
                    <a:pt x="775" y="6857"/>
                  </a:cubicBezTo>
                  <a:lnTo>
                    <a:pt x="1123" y="6630"/>
                  </a:lnTo>
                  <a:cubicBezTo>
                    <a:pt x="1083" y="6577"/>
                    <a:pt x="1043" y="6523"/>
                    <a:pt x="1016" y="6470"/>
                  </a:cubicBezTo>
                  <a:close/>
                  <a:moveTo>
                    <a:pt x="7713" y="6483"/>
                  </a:moveTo>
                  <a:cubicBezTo>
                    <a:pt x="7672" y="6536"/>
                    <a:pt x="7646" y="6590"/>
                    <a:pt x="7606" y="6630"/>
                  </a:cubicBezTo>
                  <a:lnTo>
                    <a:pt x="7940" y="6871"/>
                  </a:lnTo>
                  <a:cubicBezTo>
                    <a:pt x="7966" y="6844"/>
                    <a:pt x="7993" y="6804"/>
                    <a:pt x="8007" y="6777"/>
                  </a:cubicBezTo>
                  <a:lnTo>
                    <a:pt x="8007" y="6764"/>
                  </a:lnTo>
                  <a:lnTo>
                    <a:pt x="8020" y="6764"/>
                  </a:lnTo>
                  <a:cubicBezTo>
                    <a:pt x="8034" y="6750"/>
                    <a:pt x="8047" y="6723"/>
                    <a:pt x="8061" y="6697"/>
                  </a:cubicBezTo>
                  <a:lnTo>
                    <a:pt x="7713" y="6483"/>
                  </a:lnTo>
                  <a:close/>
                  <a:moveTo>
                    <a:pt x="1230" y="6777"/>
                  </a:moveTo>
                  <a:lnTo>
                    <a:pt x="909" y="7031"/>
                  </a:lnTo>
                  <a:lnTo>
                    <a:pt x="909" y="7044"/>
                  </a:lnTo>
                  <a:lnTo>
                    <a:pt x="923" y="7044"/>
                  </a:lnTo>
                  <a:lnTo>
                    <a:pt x="923" y="7058"/>
                  </a:lnTo>
                  <a:lnTo>
                    <a:pt x="936" y="7071"/>
                  </a:lnTo>
                  <a:cubicBezTo>
                    <a:pt x="962" y="7112"/>
                    <a:pt x="1003" y="7151"/>
                    <a:pt x="1030" y="7192"/>
                  </a:cubicBezTo>
                  <a:lnTo>
                    <a:pt x="1351" y="6924"/>
                  </a:lnTo>
                  <a:cubicBezTo>
                    <a:pt x="1310" y="6871"/>
                    <a:pt x="1270" y="6830"/>
                    <a:pt x="1230" y="6777"/>
                  </a:cubicBezTo>
                  <a:close/>
                  <a:moveTo>
                    <a:pt x="7499" y="6791"/>
                  </a:moveTo>
                  <a:cubicBezTo>
                    <a:pt x="7459" y="6830"/>
                    <a:pt x="7419" y="6884"/>
                    <a:pt x="7378" y="6924"/>
                  </a:cubicBezTo>
                  <a:lnTo>
                    <a:pt x="7686" y="7192"/>
                  </a:lnTo>
                  <a:cubicBezTo>
                    <a:pt x="7740" y="7138"/>
                    <a:pt x="7779" y="7085"/>
                    <a:pt x="7820" y="7031"/>
                  </a:cubicBezTo>
                  <a:lnTo>
                    <a:pt x="7499" y="6791"/>
                  </a:lnTo>
                  <a:close/>
                  <a:moveTo>
                    <a:pt x="1470" y="7058"/>
                  </a:moveTo>
                  <a:lnTo>
                    <a:pt x="1163" y="7338"/>
                  </a:lnTo>
                  <a:cubicBezTo>
                    <a:pt x="1217" y="7392"/>
                    <a:pt x="1257" y="7445"/>
                    <a:pt x="1310" y="7486"/>
                  </a:cubicBezTo>
                  <a:lnTo>
                    <a:pt x="1591" y="7192"/>
                  </a:lnTo>
                  <a:cubicBezTo>
                    <a:pt x="1551" y="7151"/>
                    <a:pt x="1511" y="7112"/>
                    <a:pt x="1470" y="7058"/>
                  </a:cubicBezTo>
                  <a:close/>
                  <a:moveTo>
                    <a:pt x="7259" y="7071"/>
                  </a:moveTo>
                  <a:lnTo>
                    <a:pt x="7125" y="7205"/>
                  </a:lnTo>
                  <a:lnTo>
                    <a:pt x="7419" y="7499"/>
                  </a:lnTo>
                  <a:cubicBezTo>
                    <a:pt x="7419" y="7486"/>
                    <a:pt x="7419" y="7486"/>
                    <a:pt x="7432" y="7472"/>
                  </a:cubicBezTo>
                  <a:lnTo>
                    <a:pt x="7446" y="7472"/>
                  </a:lnTo>
                  <a:lnTo>
                    <a:pt x="7446" y="7459"/>
                  </a:lnTo>
                  <a:lnTo>
                    <a:pt x="7459" y="7459"/>
                  </a:lnTo>
                  <a:lnTo>
                    <a:pt x="7459" y="7445"/>
                  </a:lnTo>
                  <a:lnTo>
                    <a:pt x="7472" y="7445"/>
                  </a:lnTo>
                  <a:lnTo>
                    <a:pt x="7472" y="7432"/>
                  </a:lnTo>
                  <a:lnTo>
                    <a:pt x="7485" y="7432"/>
                  </a:lnTo>
                  <a:lnTo>
                    <a:pt x="7485" y="7418"/>
                  </a:lnTo>
                  <a:lnTo>
                    <a:pt x="7499" y="7418"/>
                  </a:lnTo>
                  <a:lnTo>
                    <a:pt x="7499" y="7406"/>
                  </a:lnTo>
                  <a:lnTo>
                    <a:pt x="7553" y="7352"/>
                  </a:lnTo>
                  <a:lnTo>
                    <a:pt x="7259" y="7071"/>
                  </a:lnTo>
                  <a:close/>
                  <a:moveTo>
                    <a:pt x="1738" y="7325"/>
                  </a:moveTo>
                  <a:lnTo>
                    <a:pt x="1458" y="7632"/>
                  </a:lnTo>
                  <a:cubicBezTo>
                    <a:pt x="1484" y="7659"/>
                    <a:pt x="1524" y="7673"/>
                    <a:pt x="1551" y="7700"/>
                  </a:cubicBezTo>
                  <a:lnTo>
                    <a:pt x="1551" y="7713"/>
                  </a:lnTo>
                  <a:lnTo>
                    <a:pt x="1564" y="7713"/>
                  </a:lnTo>
                  <a:lnTo>
                    <a:pt x="1564" y="7726"/>
                  </a:lnTo>
                  <a:lnTo>
                    <a:pt x="1577" y="7726"/>
                  </a:lnTo>
                  <a:lnTo>
                    <a:pt x="1577" y="7739"/>
                  </a:lnTo>
                  <a:lnTo>
                    <a:pt x="1604" y="7739"/>
                  </a:lnTo>
                  <a:lnTo>
                    <a:pt x="1604" y="7753"/>
                  </a:lnTo>
                  <a:cubicBezTo>
                    <a:pt x="1604" y="7753"/>
                    <a:pt x="1618" y="7753"/>
                    <a:pt x="1618" y="7766"/>
                  </a:cubicBezTo>
                  <a:lnTo>
                    <a:pt x="1871" y="7445"/>
                  </a:lnTo>
                  <a:cubicBezTo>
                    <a:pt x="1832" y="7406"/>
                    <a:pt x="1778" y="7365"/>
                    <a:pt x="1738" y="7325"/>
                  </a:cubicBezTo>
                  <a:close/>
                  <a:moveTo>
                    <a:pt x="6991" y="7325"/>
                  </a:moveTo>
                  <a:cubicBezTo>
                    <a:pt x="6951" y="7365"/>
                    <a:pt x="6897" y="7406"/>
                    <a:pt x="6844" y="7445"/>
                  </a:cubicBezTo>
                  <a:lnTo>
                    <a:pt x="7111" y="7766"/>
                  </a:lnTo>
                  <a:lnTo>
                    <a:pt x="7111" y="7753"/>
                  </a:lnTo>
                  <a:lnTo>
                    <a:pt x="7125" y="7753"/>
                  </a:lnTo>
                  <a:cubicBezTo>
                    <a:pt x="7152" y="7726"/>
                    <a:pt x="7178" y="7713"/>
                    <a:pt x="7205" y="7686"/>
                  </a:cubicBezTo>
                  <a:lnTo>
                    <a:pt x="7205" y="7673"/>
                  </a:lnTo>
                  <a:lnTo>
                    <a:pt x="7218" y="7673"/>
                  </a:lnTo>
                  <a:lnTo>
                    <a:pt x="7232" y="7659"/>
                  </a:lnTo>
                  <a:lnTo>
                    <a:pt x="7245" y="7659"/>
                  </a:lnTo>
                  <a:lnTo>
                    <a:pt x="7245" y="7646"/>
                  </a:lnTo>
                  <a:lnTo>
                    <a:pt x="7259" y="7646"/>
                  </a:lnTo>
                  <a:lnTo>
                    <a:pt x="7259" y="7632"/>
                  </a:lnTo>
                  <a:lnTo>
                    <a:pt x="6991" y="7325"/>
                  </a:lnTo>
                  <a:close/>
                  <a:moveTo>
                    <a:pt x="2019" y="7552"/>
                  </a:moveTo>
                  <a:lnTo>
                    <a:pt x="1778" y="7887"/>
                  </a:lnTo>
                  <a:cubicBezTo>
                    <a:pt x="1832" y="7926"/>
                    <a:pt x="1885" y="7967"/>
                    <a:pt x="1952" y="8007"/>
                  </a:cubicBezTo>
                  <a:lnTo>
                    <a:pt x="2179" y="7659"/>
                  </a:lnTo>
                  <a:cubicBezTo>
                    <a:pt x="2126" y="7632"/>
                    <a:pt x="2072" y="7593"/>
                    <a:pt x="2019" y="7552"/>
                  </a:cubicBezTo>
                  <a:close/>
                  <a:moveTo>
                    <a:pt x="6697" y="7566"/>
                  </a:moveTo>
                  <a:cubicBezTo>
                    <a:pt x="6657" y="7593"/>
                    <a:pt x="6603" y="7632"/>
                    <a:pt x="6550" y="7673"/>
                  </a:cubicBezTo>
                  <a:lnTo>
                    <a:pt x="6777" y="8007"/>
                  </a:lnTo>
                  <a:cubicBezTo>
                    <a:pt x="6804" y="7994"/>
                    <a:pt x="6831" y="7967"/>
                    <a:pt x="6858" y="7953"/>
                  </a:cubicBezTo>
                  <a:lnTo>
                    <a:pt x="6870" y="7953"/>
                  </a:lnTo>
                  <a:lnTo>
                    <a:pt x="6870" y="7940"/>
                  </a:lnTo>
                  <a:lnTo>
                    <a:pt x="6884" y="7940"/>
                  </a:lnTo>
                  <a:lnTo>
                    <a:pt x="6938" y="7887"/>
                  </a:lnTo>
                  <a:lnTo>
                    <a:pt x="6697" y="7566"/>
                  </a:lnTo>
                  <a:close/>
                  <a:moveTo>
                    <a:pt x="2326" y="7766"/>
                  </a:moveTo>
                  <a:lnTo>
                    <a:pt x="2112" y="8114"/>
                  </a:lnTo>
                  <a:cubicBezTo>
                    <a:pt x="2179" y="8154"/>
                    <a:pt x="2233" y="8181"/>
                    <a:pt x="2299" y="8208"/>
                  </a:cubicBezTo>
                  <a:lnTo>
                    <a:pt x="2486" y="7846"/>
                  </a:lnTo>
                  <a:lnTo>
                    <a:pt x="2326" y="7766"/>
                  </a:lnTo>
                  <a:close/>
                  <a:moveTo>
                    <a:pt x="6389" y="7766"/>
                  </a:moveTo>
                  <a:cubicBezTo>
                    <a:pt x="6336" y="7793"/>
                    <a:pt x="6282" y="7833"/>
                    <a:pt x="6229" y="7860"/>
                  </a:cubicBezTo>
                  <a:lnTo>
                    <a:pt x="6430" y="8220"/>
                  </a:lnTo>
                  <a:cubicBezTo>
                    <a:pt x="6430" y="8208"/>
                    <a:pt x="6443" y="8208"/>
                    <a:pt x="6443" y="8208"/>
                  </a:cubicBezTo>
                  <a:lnTo>
                    <a:pt x="6457" y="8208"/>
                  </a:lnTo>
                  <a:lnTo>
                    <a:pt x="6457" y="8194"/>
                  </a:lnTo>
                  <a:lnTo>
                    <a:pt x="6469" y="8194"/>
                  </a:lnTo>
                  <a:cubicBezTo>
                    <a:pt x="6483" y="8194"/>
                    <a:pt x="6483" y="8181"/>
                    <a:pt x="6483" y="8181"/>
                  </a:cubicBezTo>
                  <a:lnTo>
                    <a:pt x="6496" y="8181"/>
                  </a:lnTo>
                  <a:lnTo>
                    <a:pt x="6510" y="8167"/>
                  </a:lnTo>
                  <a:lnTo>
                    <a:pt x="6523" y="8167"/>
                  </a:lnTo>
                  <a:lnTo>
                    <a:pt x="6523" y="8154"/>
                  </a:lnTo>
                  <a:lnTo>
                    <a:pt x="6550" y="8154"/>
                  </a:lnTo>
                  <a:lnTo>
                    <a:pt x="6550" y="8140"/>
                  </a:lnTo>
                  <a:cubicBezTo>
                    <a:pt x="6564" y="8140"/>
                    <a:pt x="6590" y="8127"/>
                    <a:pt x="6603" y="8114"/>
                  </a:cubicBezTo>
                  <a:lnTo>
                    <a:pt x="6389" y="7766"/>
                  </a:lnTo>
                  <a:close/>
                  <a:moveTo>
                    <a:pt x="2661" y="7940"/>
                  </a:moveTo>
                  <a:lnTo>
                    <a:pt x="2473" y="8301"/>
                  </a:lnTo>
                  <a:lnTo>
                    <a:pt x="2486" y="8315"/>
                  </a:lnTo>
                  <a:lnTo>
                    <a:pt x="2500" y="8315"/>
                  </a:lnTo>
                  <a:lnTo>
                    <a:pt x="2661" y="8395"/>
                  </a:lnTo>
                  <a:lnTo>
                    <a:pt x="2821" y="8007"/>
                  </a:lnTo>
                  <a:cubicBezTo>
                    <a:pt x="2767" y="7994"/>
                    <a:pt x="2714" y="7967"/>
                    <a:pt x="2661" y="7940"/>
                  </a:cubicBezTo>
                  <a:close/>
                  <a:moveTo>
                    <a:pt x="6068" y="7940"/>
                  </a:moveTo>
                  <a:cubicBezTo>
                    <a:pt x="6015" y="7967"/>
                    <a:pt x="5949" y="7994"/>
                    <a:pt x="5895" y="8020"/>
                  </a:cubicBezTo>
                  <a:lnTo>
                    <a:pt x="6056" y="8395"/>
                  </a:lnTo>
                  <a:cubicBezTo>
                    <a:pt x="6068" y="8395"/>
                    <a:pt x="6068" y="8381"/>
                    <a:pt x="6082" y="8381"/>
                  </a:cubicBezTo>
                  <a:lnTo>
                    <a:pt x="6095" y="8381"/>
                  </a:lnTo>
                  <a:lnTo>
                    <a:pt x="6095" y="8368"/>
                  </a:lnTo>
                  <a:lnTo>
                    <a:pt x="6122" y="8368"/>
                  </a:lnTo>
                  <a:lnTo>
                    <a:pt x="6136" y="8354"/>
                  </a:lnTo>
                  <a:lnTo>
                    <a:pt x="6163" y="8354"/>
                  </a:lnTo>
                  <a:lnTo>
                    <a:pt x="6163" y="8341"/>
                  </a:lnTo>
                  <a:lnTo>
                    <a:pt x="6189" y="8341"/>
                  </a:lnTo>
                  <a:lnTo>
                    <a:pt x="6189" y="8327"/>
                  </a:lnTo>
                  <a:lnTo>
                    <a:pt x="6216" y="8327"/>
                  </a:lnTo>
                  <a:lnTo>
                    <a:pt x="6216" y="8315"/>
                  </a:lnTo>
                  <a:lnTo>
                    <a:pt x="6243" y="8315"/>
                  </a:lnTo>
                  <a:lnTo>
                    <a:pt x="6068" y="7940"/>
                  </a:lnTo>
                  <a:close/>
                  <a:moveTo>
                    <a:pt x="2994" y="8087"/>
                  </a:moveTo>
                  <a:lnTo>
                    <a:pt x="2861" y="8461"/>
                  </a:lnTo>
                  <a:cubicBezTo>
                    <a:pt x="2914" y="8488"/>
                    <a:pt x="2981" y="8515"/>
                    <a:pt x="3048" y="8528"/>
                  </a:cubicBezTo>
                  <a:lnTo>
                    <a:pt x="3168" y="8140"/>
                  </a:lnTo>
                  <a:cubicBezTo>
                    <a:pt x="3115" y="8127"/>
                    <a:pt x="3062" y="8101"/>
                    <a:pt x="2994" y="8087"/>
                  </a:cubicBezTo>
                  <a:close/>
                  <a:moveTo>
                    <a:pt x="5721" y="8087"/>
                  </a:moveTo>
                  <a:cubicBezTo>
                    <a:pt x="5667" y="8101"/>
                    <a:pt x="5601" y="8127"/>
                    <a:pt x="5548" y="8140"/>
                  </a:cubicBezTo>
                  <a:lnTo>
                    <a:pt x="5667" y="8528"/>
                  </a:lnTo>
                  <a:cubicBezTo>
                    <a:pt x="5721" y="8515"/>
                    <a:pt x="5774" y="8502"/>
                    <a:pt x="5842" y="8475"/>
                  </a:cubicBezTo>
                  <a:lnTo>
                    <a:pt x="5868" y="8475"/>
                  </a:lnTo>
                  <a:lnTo>
                    <a:pt x="5721" y="8087"/>
                  </a:lnTo>
                  <a:close/>
                  <a:moveTo>
                    <a:pt x="3356" y="8194"/>
                  </a:moveTo>
                  <a:lnTo>
                    <a:pt x="3249" y="8582"/>
                  </a:lnTo>
                  <a:cubicBezTo>
                    <a:pt x="3249" y="8595"/>
                    <a:pt x="3261" y="8595"/>
                    <a:pt x="3261" y="8595"/>
                  </a:cubicBezTo>
                  <a:cubicBezTo>
                    <a:pt x="3302" y="8609"/>
                    <a:pt x="3342" y="8609"/>
                    <a:pt x="3368" y="8621"/>
                  </a:cubicBezTo>
                  <a:lnTo>
                    <a:pt x="3382" y="8621"/>
                  </a:lnTo>
                  <a:cubicBezTo>
                    <a:pt x="3409" y="8621"/>
                    <a:pt x="3422" y="8635"/>
                    <a:pt x="3449" y="8635"/>
                  </a:cubicBezTo>
                  <a:lnTo>
                    <a:pt x="3529" y="8234"/>
                  </a:lnTo>
                  <a:cubicBezTo>
                    <a:pt x="3475" y="8220"/>
                    <a:pt x="3409" y="8208"/>
                    <a:pt x="3356" y="8194"/>
                  </a:cubicBezTo>
                  <a:close/>
                  <a:moveTo>
                    <a:pt x="5373" y="8194"/>
                  </a:moveTo>
                  <a:cubicBezTo>
                    <a:pt x="5307" y="8208"/>
                    <a:pt x="5254" y="8220"/>
                    <a:pt x="5186" y="8234"/>
                  </a:cubicBezTo>
                  <a:lnTo>
                    <a:pt x="5280" y="8635"/>
                  </a:lnTo>
                  <a:cubicBezTo>
                    <a:pt x="5307" y="8635"/>
                    <a:pt x="5334" y="8621"/>
                    <a:pt x="5361" y="8621"/>
                  </a:cubicBezTo>
                  <a:lnTo>
                    <a:pt x="5373" y="8621"/>
                  </a:lnTo>
                  <a:cubicBezTo>
                    <a:pt x="5373" y="8609"/>
                    <a:pt x="5387" y="8609"/>
                    <a:pt x="5387" y="8609"/>
                  </a:cubicBezTo>
                  <a:lnTo>
                    <a:pt x="5427" y="8609"/>
                  </a:lnTo>
                  <a:lnTo>
                    <a:pt x="5441" y="8595"/>
                  </a:lnTo>
                  <a:lnTo>
                    <a:pt x="5467" y="8595"/>
                  </a:lnTo>
                  <a:lnTo>
                    <a:pt x="5373" y="8194"/>
                  </a:lnTo>
                  <a:close/>
                  <a:moveTo>
                    <a:pt x="3716" y="8274"/>
                  </a:moveTo>
                  <a:lnTo>
                    <a:pt x="3650" y="8675"/>
                  </a:lnTo>
                  <a:lnTo>
                    <a:pt x="3676" y="8675"/>
                  </a:lnTo>
                  <a:cubicBezTo>
                    <a:pt x="3730" y="8689"/>
                    <a:pt x="3796" y="8689"/>
                    <a:pt x="3850" y="8702"/>
                  </a:cubicBezTo>
                  <a:lnTo>
                    <a:pt x="3903" y="8301"/>
                  </a:lnTo>
                  <a:cubicBezTo>
                    <a:pt x="3837" y="8288"/>
                    <a:pt x="3769" y="8274"/>
                    <a:pt x="3716" y="8274"/>
                  </a:cubicBezTo>
                  <a:close/>
                  <a:moveTo>
                    <a:pt x="5013" y="8274"/>
                  </a:moveTo>
                  <a:cubicBezTo>
                    <a:pt x="4946" y="8288"/>
                    <a:pt x="4879" y="8288"/>
                    <a:pt x="4826" y="8301"/>
                  </a:cubicBezTo>
                  <a:lnTo>
                    <a:pt x="4865" y="8702"/>
                  </a:lnTo>
                  <a:cubicBezTo>
                    <a:pt x="4919" y="8702"/>
                    <a:pt x="4972" y="8689"/>
                    <a:pt x="5026" y="8689"/>
                  </a:cubicBezTo>
                  <a:lnTo>
                    <a:pt x="5040" y="8689"/>
                  </a:lnTo>
                  <a:cubicBezTo>
                    <a:pt x="5053" y="8675"/>
                    <a:pt x="5067" y="8675"/>
                    <a:pt x="5079" y="8675"/>
                  </a:cubicBezTo>
                  <a:lnTo>
                    <a:pt x="5013" y="8274"/>
                  </a:lnTo>
                  <a:close/>
                  <a:moveTo>
                    <a:pt x="4077" y="8315"/>
                  </a:moveTo>
                  <a:lnTo>
                    <a:pt x="4051" y="8728"/>
                  </a:lnTo>
                  <a:lnTo>
                    <a:pt x="4265" y="8728"/>
                  </a:lnTo>
                  <a:lnTo>
                    <a:pt x="4265" y="8327"/>
                  </a:lnTo>
                  <a:cubicBezTo>
                    <a:pt x="4211" y="8327"/>
                    <a:pt x="4144" y="8315"/>
                    <a:pt x="4077" y="8315"/>
                  </a:cubicBezTo>
                  <a:close/>
                  <a:moveTo>
                    <a:pt x="4639" y="8315"/>
                  </a:moveTo>
                  <a:cubicBezTo>
                    <a:pt x="4571" y="8315"/>
                    <a:pt x="4518" y="8327"/>
                    <a:pt x="4452" y="8327"/>
                  </a:cubicBezTo>
                  <a:lnTo>
                    <a:pt x="4464" y="8728"/>
                  </a:lnTo>
                  <a:lnTo>
                    <a:pt x="4666" y="8728"/>
                  </a:lnTo>
                  <a:lnTo>
                    <a:pt x="4639" y="8315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2"/>
            <p:cNvSpPr/>
            <p:nvPr/>
          </p:nvSpPr>
          <p:spPr>
            <a:xfrm>
              <a:off x="7353118" y="1807147"/>
              <a:ext cx="400981" cy="379260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2"/>
            <p:cNvSpPr/>
            <p:nvPr/>
          </p:nvSpPr>
          <p:spPr>
            <a:xfrm>
              <a:off x="7353118" y="1807147"/>
              <a:ext cx="400981" cy="379260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2"/>
            <p:cNvSpPr/>
            <p:nvPr/>
          </p:nvSpPr>
          <p:spPr>
            <a:xfrm>
              <a:off x="7372303" y="1820735"/>
              <a:ext cx="367108" cy="304958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2"/>
            <p:cNvSpPr/>
            <p:nvPr/>
          </p:nvSpPr>
          <p:spPr>
            <a:xfrm>
              <a:off x="7372303" y="1820735"/>
              <a:ext cx="367108" cy="304958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2"/>
            <p:cNvSpPr/>
            <p:nvPr/>
          </p:nvSpPr>
          <p:spPr>
            <a:xfrm>
              <a:off x="7450337" y="1875564"/>
              <a:ext cx="196974" cy="244340"/>
            </a:xfrm>
            <a:custGeom>
              <a:avLst/>
              <a:gdLst/>
              <a:ahLst/>
              <a:cxnLst/>
              <a:rect l="l" t="t" r="r" b="b"/>
              <a:pathLst>
                <a:path w="4117" h="5107" extrusionOk="0">
                  <a:moveTo>
                    <a:pt x="3716" y="0"/>
                  </a:moveTo>
                  <a:lnTo>
                    <a:pt x="3461" y="375"/>
                  </a:lnTo>
                  <a:cubicBezTo>
                    <a:pt x="3232" y="235"/>
                    <a:pt x="3010" y="162"/>
                    <a:pt x="2790" y="162"/>
                  </a:cubicBezTo>
                  <a:cubicBezTo>
                    <a:pt x="2715" y="162"/>
                    <a:pt x="2641" y="171"/>
                    <a:pt x="2566" y="187"/>
                  </a:cubicBezTo>
                  <a:cubicBezTo>
                    <a:pt x="2272" y="241"/>
                    <a:pt x="2032" y="415"/>
                    <a:pt x="1831" y="709"/>
                  </a:cubicBezTo>
                  <a:cubicBezTo>
                    <a:pt x="1670" y="936"/>
                    <a:pt x="1590" y="1150"/>
                    <a:pt x="1563" y="1351"/>
                  </a:cubicBezTo>
                  <a:cubicBezTo>
                    <a:pt x="1537" y="1538"/>
                    <a:pt x="1551" y="1765"/>
                    <a:pt x="1617" y="2005"/>
                  </a:cubicBezTo>
                  <a:lnTo>
                    <a:pt x="1831" y="2834"/>
                  </a:lnTo>
                  <a:cubicBezTo>
                    <a:pt x="1857" y="2941"/>
                    <a:pt x="1884" y="3048"/>
                    <a:pt x="1898" y="3115"/>
                  </a:cubicBezTo>
                  <a:cubicBezTo>
                    <a:pt x="1911" y="3195"/>
                    <a:pt x="1911" y="3276"/>
                    <a:pt x="1925" y="3369"/>
                  </a:cubicBezTo>
                  <a:cubicBezTo>
                    <a:pt x="1925" y="3463"/>
                    <a:pt x="1911" y="3543"/>
                    <a:pt x="1871" y="3623"/>
                  </a:cubicBezTo>
                  <a:cubicBezTo>
                    <a:pt x="1845" y="3716"/>
                    <a:pt x="1804" y="3796"/>
                    <a:pt x="1751" y="3877"/>
                  </a:cubicBezTo>
                  <a:cubicBezTo>
                    <a:pt x="1670" y="3997"/>
                    <a:pt x="1577" y="4078"/>
                    <a:pt x="1483" y="4104"/>
                  </a:cubicBezTo>
                  <a:cubicBezTo>
                    <a:pt x="1451" y="4112"/>
                    <a:pt x="1419" y="4117"/>
                    <a:pt x="1387" y="4117"/>
                  </a:cubicBezTo>
                  <a:cubicBezTo>
                    <a:pt x="1312" y="4117"/>
                    <a:pt x="1237" y="4093"/>
                    <a:pt x="1162" y="4037"/>
                  </a:cubicBezTo>
                  <a:cubicBezTo>
                    <a:pt x="868" y="3837"/>
                    <a:pt x="895" y="3463"/>
                    <a:pt x="1243" y="2914"/>
                  </a:cubicBezTo>
                  <a:lnTo>
                    <a:pt x="508" y="2620"/>
                  </a:lnTo>
                  <a:lnTo>
                    <a:pt x="508" y="2620"/>
                  </a:lnTo>
                  <a:cubicBezTo>
                    <a:pt x="0" y="3436"/>
                    <a:pt x="80" y="4090"/>
                    <a:pt x="722" y="4572"/>
                  </a:cubicBezTo>
                  <a:lnTo>
                    <a:pt x="455" y="4960"/>
                  </a:lnTo>
                  <a:lnTo>
                    <a:pt x="655" y="5106"/>
                  </a:lnTo>
                  <a:lnTo>
                    <a:pt x="936" y="4705"/>
                  </a:lnTo>
                  <a:cubicBezTo>
                    <a:pt x="1128" y="4807"/>
                    <a:pt x="1322" y="4857"/>
                    <a:pt x="1519" y="4857"/>
                  </a:cubicBezTo>
                  <a:cubicBezTo>
                    <a:pt x="1609" y="4857"/>
                    <a:pt x="1699" y="4847"/>
                    <a:pt x="1791" y="4826"/>
                  </a:cubicBezTo>
                  <a:cubicBezTo>
                    <a:pt x="2071" y="4759"/>
                    <a:pt x="2299" y="4586"/>
                    <a:pt x="2486" y="4318"/>
                  </a:cubicBezTo>
                  <a:cubicBezTo>
                    <a:pt x="2566" y="4185"/>
                    <a:pt x="2633" y="4051"/>
                    <a:pt x="2686" y="3917"/>
                  </a:cubicBezTo>
                  <a:cubicBezTo>
                    <a:pt x="2740" y="3784"/>
                    <a:pt x="2766" y="3650"/>
                    <a:pt x="2766" y="3516"/>
                  </a:cubicBezTo>
                  <a:cubicBezTo>
                    <a:pt x="2780" y="3369"/>
                    <a:pt x="2766" y="3249"/>
                    <a:pt x="2754" y="3128"/>
                  </a:cubicBezTo>
                  <a:cubicBezTo>
                    <a:pt x="2740" y="3008"/>
                    <a:pt x="2713" y="2875"/>
                    <a:pt x="2686" y="2741"/>
                  </a:cubicBezTo>
                  <a:lnTo>
                    <a:pt x="2472" y="1925"/>
                  </a:lnTo>
                  <a:cubicBezTo>
                    <a:pt x="2433" y="1752"/>
                    <a:pt x="2406" y="1604"/>
                    <a:pt x="2419" y="1484"/>
                  </a:cubicBezTo>
                  <a:cubicBezTo>
                    <a:pt x="2419" y="1364"/>
                    <a:pt x="2472" y="1244"/>
                    <a:pt x="2566" y="1110"/>
                  </a:cubicBezTo>
                  <a:cubicBezTo>
                    <a:pt x="2633" y="1003"/>
                    <a:pt x="2727" y="936"/>
                    <a:pt x="2834" y="909"/>
                  </a:cubicBezTo>
                  <a:cubicBezTo>
                    <a:pt x="2858" y="902"/>
                    <a:pt x="2883" y="899"/>
                    <a:pt x="2909" y="899"/>
                  </a:cubicBezTo>
                  <a:cubicBezTo>
                    <a:pt x="2983" y="899"/>
                    <a:pt x="3065" y="927"/>
                    <a:pt x="3155" y="977"/>
                  </a:cubicBezTo>
                  <a:cubicBezTo>
                    <a:pt x="3221" y="1016"/>
                    <a:pt x="3274" y="1057"/>
                    <a:pt x="3301" y="1110"/>
                  </a:cubicBezTo>
                  <a:cubicBezTo>
                    <a:pt x="3328" y="1164"/>
                    <a:pt x="3355" y="1230"/>
                    <a:pt x="3355" y="1283"/>
                  </a:cubicBezTo>
                  <a:cubicBezTo>
                    <a:pt x="3355" y="1337"/>
                    <a:pt x="3342" y="1404"/>
                    <a:pt x="3315" y="1471"/>
                  </a:cubicBezTo>
                  <a:cubicBezTo>
                    <a:pt x="3288" y="1551"/>
                    <a:pt x="3261" y="1618"/>
                    <a:pt x="3235" y="1684"/>
                  </a:cubicBezTo>
                  <a:cubicBezTo>
                    <a:pt x="3194" y="1752"/>
                    <a:pt x="3155" y="1832"/>
                    <a:pt x="3101" y="1912"/>
                  </a:cubicBezTo>
                  <a:lnTo>
                    <a:pt x="3823" y="2219"/>
                  </a:lnTo>
                  <a:cubicBezTo>
                    <a:pt x="3903" y="2059"/>
                    <a:pt x="3983" y="1912"/>
                    <a:pt x="4023" y="1765"/>
                  </a:cubicBezTo>
                  <a:cubicBezTo>
                    <a:pt x="4076" y="1631"/>
                    <a:pt x="4103" y="1484"/>
                    <a:pt x="4103" y="1337"/>
                  </a:cubicBezTo>
                  <a:cubicBezTo>
                    <a:pt x="4117" y="1190"/>
                    <a:pt x="4076" y="1043"/>
                    <a:pt x="4010" y="909"/>
                  </a:cubicBezTo>
                  <a:cubicBezTo>
                    <a:pt x="3943" y="776"/>
                    <a:pt x="3823" y="642"/>
                    <a:pt x="3675" y="522"/>
                  </a:cubicBezTo>
                  <a:lnTo>
                    <a:pt x="3930" y="148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2"/>
            <p:cNvSpPr/>
            <p:nvPr/>
          </p:nvSpPr>
          <p:spPr>
            <a:xfrm>
              <a:off x="6518526" y="1519030"/>
              <a:ext cx="289792" cy="274434"/>
            </a:xfrm>
            <a:custGeom>
              <a:avLst/>
              <a:gdLst/>
              <a:ahLst/>
              <a:cxnLst/>
              <a:rect l="l" t="t" r="r" b="b"/>
              <a:pathLst>
                <a:path w="6057" h="5736" extrusionOk="0">
                  <a:moveTo>
                    <a:pt x="3019" y="0"/>
                  </a:moveTo>
                  <a:cubicBezTo>
                    <a:pt x="1591" y="0"/>
                    <a:pt x="348" y="1083"/>
                    <a:pt x="175" y="2533"/>
                  </a:cubicBezTo>
                  <a:cubicBezTo>
                    <a:pt x="1" y="4111"/>
                    <a:pt x="1123" y="5528"/>
                    <a:pt x="2688" y="5715"/>
                  </a:cubicBezTo>
                  <a:cubicBezTo>
                    <a:pt x="2803" y="5728"/>
                    <a:pt x="2918" y="5735"/>
                    <a:pt x="3031" y="5735"/>
                  </a:cubicBezTo>
                  <a:cubicBezTo>
                    <a:pt x="4468" y="5735"/>
                    <a:pt x="5707" y="4664"/>
                    <a:pt x="5869" y="3202"/>
                  </a:cubicBezTo>
                  <a:cubicBezTo>
                    <a:pt x="6056" y="1638"/>
                    <a:pt x="4933" y="208"/>
                    <a:pt x="3356" y="21"/>
                  </a:cubicBezTo>
                  <a:cubicBezTo>
                    <a:pt x="3243" y="7"/>
                    <a:pt x="3130" y="0"/>
                    <a:pt x="301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2"/>
            <p:cNvSpPr/>
            <p:nvPr/>
          </p:nvSpPr>
          <p:spPr>
            <a:xfrm>
              <a:off x="6518526" y="1519030"/>
              <a:ext cx="289792" cy="274434"/>
            </a:xfrm>
            <a:custGeom>
              <a:avLst/>
              <a:gdLst/>
              <a:ahLst/>
              <a:cxnLst/>
              <a:rect l="l" t="t" r="r" b="b"/>
              <a:pathLst>
                <a:path w="6057" h="5736" extrusionOk="0">
                  <a:moveTo>
                    <a:pt x="3019" y="0"/>
                  </a:moveTo>
                  <a:cubicBezTo>
                    <a:pt x="1591" y="0"/>
                    <a:pt x="348" y="1083"/>
                    <a:pt x="175" y="2533"/>
                  </a:cubicBezTo>
                  <a:cubicBezTo>
                    <a:pt x="1" y="4111"/>
                    <a:pt x="1123" y="5528"/>
                    <a:pt x="2688" y="5715"/>
                  </a:cubicBezTo>
                  <a:cubicBezTo>
                    <a:pt x="2803" y="5728"/>
                    <a:pt x="2918" y="5735"/>
                    <a:pt x="3031" y="5735"/>
                  </a:cubicBezTo>
                  <a:cubicBezTo>
                    <a:pt x="4468" y="5735"/>
                    <a:pt x="5707" y="4664"/>
                    <a:pt x="5869" y="3202"/>
                  </a:cubicBezTo>
                  <a:cubicBezTo>
                    <a:pt x="6056" y="1638"/>
                    <a:pt x="4933" y="208"/>
                    <a:pt x="3356" y="21"/>
                  </a:cubicBezTo>
                  <a:cubicBezTo>
                    <a:pt x="3243" y="7"/>
                    <a:pt x="3130" y="0"/>
                    <a:pt x="301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2"/>
            <p:cNvSpPr/>
            <p:nvPr/>
          </p:nvSpPr>
          <p:spPr>
            <a:xfrm>
              <a:off x="6507665" y="1509462"/>
              <a:ext cx="290414" cy="274434"/>
            </a:xfrm>
            <a:custGeom>
              <a:avLst/>
              <a:gdLst/>
              <a:ahLst/>
              <a:cxnLst/>
              <a:rect l="l" t="t" r="r" b="b"/>
              <a:pathLst>
                <a:path w="6070" h="5736" extrusionOk="0">
                  <a:moveTo>
                    <a:pt x="3029" y="0"/>
                  </a:moveTo>
                  <a:cubicBezTo>
                    <a:pt x="1593" y="0"/>
                    <a:pt x="362" y="1082"/>
                    <a:pt x="188" y="2533"/>
                  </a:cubicBezTo>
                  <a:cubicBezTo>
                    <a:pt x="1" y="4111"/>
                    <a:pt x="1124" y="5528"/>
                    <a:pt x="2701" y="5715"/>
                  </a:cubicBezTo>
                  <a:cubicBezTo>
                    <a:pt x="2815" y="5728"/>
                    <a:pt x="2929" y="5735"/>
                    <a:pt x="3042" y="5735"/>
                  </a:cubicBezTo>
                  <a:cubicBezTo>
                    <a:pt x="4467" y="5735"/>
                    <a:pt x="5709" y="4664"/>
                    <a:pt x="5882" y="3202"/>
                  </a:cubicBezTo>
                  <a:cubicBezTo>
                    <a:pt x="6069" y="1637"/>
                    <a:pt x="4947" y="208"/>
                    <a:pt x="3369" y="21"/>
                  </a:cubicBezTo>
                  <a:cubicBezTo>
                    <a:pt x="3255" y="7"/>
                    <a:pt x="3141" y="0"/>
                    <a:pt x="302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2"/>
            <p:cNvSpPr/>
            <p:nvPr/>
          </p:nvSpPr>
          <p:spPr>
            <a:xfrm>
              <a:off x="6515368" y="1509749"/>
              <a:ext cx="274338" cy="274434"/>
            </a:xfrm>
            <a:custGeom>
              <a:avLst/>
              <a:gdLst/>
              <a:ahLst/>
              <a:cxnLst/>
              <a:rect l="l" t="t" r="r" b="b"/>
              <a:pathLst>
                <a:path w="5734" h="5736" extrusionOk="0">
                  <a:moveTo>
                    <a:pt x="2807" y="1"/>
                  </a:moveTo>
                  <a:lnTo>
                    <a:pt x="2807" y="268"/>
                  </a:lnTo>
                  <a:lnTo>
                    <a:pt x="2927" y="268"/>
                  </a:lnTo>
                  <a:lnTo>
                    <a:pt x="2941" y="1"/>
                  </a:lnTo>
                  <a:close/>
                  <a:moveTo>
                    <a:pt x="2647" y="1"/>
                  </a:moveTo>
                  <a:cubicBezTo>
                    <a:pt x="2606" y="15"/>
                    <a:pt x="2567" y="15"/>
                    <a:pt x="2540" y="15"/>
                  </a:cubicBezTo>
                  <a:lnTo>
                    <a:pt x="2567" y="282"/>
                  </a:lnTo>
                  <a:cubicBezTo>
                    <a:pt x="2606" y="282"/>
                    <a:pt x="2647" y="268"/>
                    <a:pt x="2686" y="268"/>
                  </a:cubicBezTo>
                  <a:lnTo>
                    <a:pt x="2674" y="1"/>
                  </a:lnTo>
                  <a:close/>
                  <a:moveTo>
                    <a:pt x="3075" y="1"/>
                  </a:moveTo>
                  <a:lnTo>
                    <a:pt x="3048" y="268"/>
                  </a:lnTo>
                  <a:cubicBezTo>
                    <a:pt x="3087" y="282"/>
                    <a:pt x="3141" y="282"/>
                    <a:pt x="3182" y="282"/>
                  </a:cubicBezTo>
                  <a:lnTo>
                    <a:pt x="3208" y="15"/>
                  </a:lnTo>
                  <a:lnTo>
                    <a:pt x="3114" y="15"/>
                  </a:lnTo>
                  <a:cubicBezTo>
                    <a:pt x="3101" y="1"/>
                    <a:pt x="3087" y="1"/>
                    <a:pt x="3075" y="1"/>
                  </a:cubicBezTo>
                  <a:close/>
                  <a:moveTo>
                    <a:pt x="2406" y="41"/>
                  </a:moveTo>
                  <a:cubicBezTo>
                    <a:pt x="2380" y="41"/>
                    <a:pt x="2353" y="41"/>
                    <a:pt x="2326" y="54"/>
                  </a:cubicBezTo>
                  <a:lnTo>
                    <a:pt x="2273" y="54"/>
                  </a:lnTo>
                  <a:lnTo>
                    <a:pt x="2326" y="321"/>
                  </a:lnTo>
                  <a:cubicBezTo>
                    <a:pt x="2366" y="309"/>
                    <a:pt x="2406" y="309"/>
                    <a:pt x="2446" y="295"/>
                  </a:cubicBezTo>
                  <a:lnTo>
                    <a:pt x="2406" y="41"/>
                  </a:lnTo>
                  <a:close/>
                  <a:moveTo>
                    <a:pt x="3342" y="41"/>
                  </a:moveTo>
                  <a:lnTo>
                    <a:pt x="3301" y="309"/>
                  </a:lnTo>
                  <a:cubicBezTo>
                    <a:pt x="3342" y="309"/>
                    <a:pt x="3381" y="321"/>
                    <a:pt x="3422" y="321"/>
                  </a:cubicBezTo>
                  <a:lnTo>
                    <a:pt x="3476" y="68"/>
                  </a:lnTo>
                  <a:cubicBezTo>
                    <a:pt x="3462" y="54"/>
                    <a:pt x="3449" y="54"/>
                    <a:pt x="3422" y="54"/>
                  </a:cubicBezTo>
                  <a:lnTo>
                    <a:pt x="3408" y="54"/>
                  </a:lnTo>
                  <a:lnTo>
                    <a:pt x="3408" y="41"/>
                  </a:lnTo>
                  <a:close/>
                  <a:moveTo>
                    <a:pt x="2139" y="95"/>
                  </a:moveTo>
                  <a:lnTo>
                    <a:pt x="2018" y="134"/>
                  </a:lnTo>
                  <a:lnTo>
                    <a:pt x="2098" y="389"/>
                  </a:lnTo>
                  <a:cubicBezTo>
                    <a:pt x="2125" y="375"/>
                    <a:pt x="2166" y="362"/>
                    <a:pt x="2205" y="348"/>
                  </a:cubicBezTo>
                  <a:lnTo>
                    <a:pt x="2139" y="95"/>
                  </a:lnTo>
                  <a:close/>
                  <a:moveTo>
                    <a:pt x="3609" y="95"/>
                  </a:moveTo>
                  <a:lnTo>
                    <a:pt x="3542" y="348"/>
                  </a:lnTo>
                  <a:lnTo>
                    <a:pt x="3663" y="389"/>
                  </a:lnTo>
                  <a:lnTo>
                    <a:pt x="3743" y="134"/>
                  </a:lnTo>
                  <a:cubicBezTo>
                    <a:pt x="3716" y="121"/>
                    <a:pt x="3702" y="121"/>
                    <a:pt x="3689" y="121"/>
                  </a:cubicBezTo>
                  <a:cubicBezTo>
                    <a:pt x="3689" y="121"/>
                    <a:pt x="3689" y="108"/>
                    <a:pt x="3676" y="108"/>
                  </a:cubicBezTo>
                  <a:cubicBezTo>
                    <a:pt x="3649" y="108"/>
                    <a:pt x="3636" y="95"/>
                    <a:pt x="3609" y="95"/>
                  </a:cubicBezTo>
                  <a:close/>
                  <a:moveTo>
                    <a:pt x="1872" y="175"/>
                  </a:moveTo>
                  <a:cubicBezTo>
                    <a:pt x="1858" y="188"/>
                    <a:pt x="1831" y="188"/>
                    <a:pt x="1818" y="202"/>
                  </a:cubicBezTo>
                  <a:lnTo>
                    <a:pt x="1791" y="202"/>
                  </a:lnTo>
                  <a:lnTo>
                    <a:pt x="1791" y="215"/>
                  </a:lnTo>
                  <a:lnTo>
                    <a:pt x="1765" y="215"/>
                  </a:lnTo>
                  <a:lnTo>
                    <a:pt x="1858" y="469"/>
                  </a:lnTo>
                  <a:lnTo>
                    <a:pt x="1979" y="428"/>
                  </a:lnTo>
                  <a:lnTo>
                    <a:pt x="1884" y="175"/>
                  </a:lnTo>
                  <a:close/>
                  <a:moveTo>
                    <a:pt x="3863" y="175"/>
                  </a:moveTo>
                  <a:lnTo>
                    <a:pt x="3770" y="428"/>
                  </a:lnTo>
                  <a:lnTo>
                    <a:pt x="3889" y="469"/>
                  </a:lnTo>
                  <a:lnTo>
                    <a:pt x="3996" y="228"/>
                  </a:lnTo>
                  <a:cubicBezTo>
                    <a:pt x="3957" y="202"/>
                    <a:pt x="3903" y="188"/>
                    <a:pt x="3863" y="175"/>
                  </a:cubicBezTo>
                  <a:close/>
                  <a:moveTo>
                    <a:pt x="1631" y="282"/>
                  </a:moveTo>
                  <a:cubicBezTo>
                    <a:pt x="1617" y="282"/>
                    <a:pt x="1590" y="295"/>
                    <a:pt x="1578" y="309"/>
                  </a:cubicBezTo>
                  <a:lnTo>
                    <a:pt x="1564" y="309"/>
                  </a:lnTo>
                  <a:cubicBezTo>
                    <a:pt x="1551" y="321"/>
                    <a:pt x="1537" y="335"/>
                    <a:pt x="1510" y="335"/>
                  </a:cubicBezTo>
                  <a:lnTo>
                    <a:pt x="1644" y="576"/>
                  </a:lnTo>
                  <a:cubicBezTo>
                    <a:pt x="1684" y="549"/>
                    <a:pt x="1711" y="535"/>
                    <a:pt x="1751" y="522"/>
                  </a:cubicBezTo>
                  <a:lnTo>
                    <a:pt x="1631" y="282"/>
                  </a:lnTo>
                  <a:close/>
                  <a:moveTo>
                    <a:pt x="4117" y="282"/>
                  </a:moveTo>
                  <a:lnTo>
                    <a:pt x="3996" y="522"/>
                  </a:lnTo>
                  <a:cubicBezTo>
                    <a:pt x="4037" y="535"/>
                    <a:pt x="4064" y="562"/>
                    <a:pt x="4103" y="576"/>
                  </a:cubicBezTo>
                  <a:lnTo>
                    <a:pt x="4237" y="335"/>
                  </a:lnTo>
                  <a:lnTo>
                    <a:pt x="4157" y="295"/>
                  </a:lnTo>
                  <a:lnTo>
                    <a:pt x="4144" y="295"/>
                  </a:lnTo>
                  <a:cubicBezTo>
                    <a:pt x="4144" y="295"/>
                    <a:pt x="4130" y="282"/>
                    <a:pt x="4117" y="282"/>
                  </a:cubicBezTo>
                  <a:close/>
                  <a:moveTo>
                    <a:pt x="1390" y="402"/>
                  </a:moveTo>
                  <a:lnTo>
                    <a:pt x="1390" y="416"/>
                  </a:lnTo>
                  <a:lnTo>
                    <a:pt x="1377" y="416"/>
                  </a:lnTo>
                  <a:lnTo>
                    <a:pt x="1364" y="428"/>
                  </a:lnTo>
                  <a:cubicBezTo>
                    <a:pt x="1337" y="442"/>
                    <a:pt x="1310" y="455"/>
                    <a:pt x="1283" y="482"/>
                  </a:cubicBezTo>
                  <a:lnTo>
                    <a:pt x="1430" y="696"/>
                  </a:lnTo>
                  <a:cubicBezTo>
                    <a:pt x="1471" y="683"/>
                    <a:pt x="1497" y="656"/>
                    <a:pt x="1537" y="629"/>
                  </a:cubicBezTo>
                  <a:lnTo>
                    <a:pt x="1403" y="402"/>
                  </a:lnTo>
                  <a:close/>
                  <a:moveTo>
                    <a:pt x="4344" y="402"/>
                  </a:moveTo>
                  <a:lnTo>
                    <a:pt x="4210" y="642"/>
                  </a:lnTo>
                  <a:cubicBezTo>
                    <a:pt x="4251" y="656"/>
                    <a:pt x="4278" y="683"/>
                    <a:pt x="4317" y="696"/>
                  </a:cubicBezTo>
                  <a:lnTo>
                    <a:pt x="4465" y="482"/>
                  </a:lnTo>
                  <a:cubicBezTo>
                    <a:pt x="4438" y="469"/>
                    <a:pt x="4424" y="455"/>
                    <a:pt x="4397" y="442"/>
                  </a:cubicBezTo>
                  <a:lnTo>
                    <a:pt x="4397" y="428"/>
                  </a:lnTo>
                  <a:cubicBezTo>
                    <a:pt x="4385" y="428"/>
                    <a:pt x="4371" y="416"/>
                    <a:pt x="4344" y="402"/>
                  </a:cubicBezTo>
                  <a:close/>
                  <a:moveTo>
                    <a:pt x="1177" y="549"/>
                  </a:moveTo>
                  <a:cubicBezTo>
                    <a:pt x="1177" y="562"/>
                    <a:pt x="1163" y="562"/>
                    <a:pt x="1163" y="562"/>
                  </a:cubicBezTo>
                  <a:lnTo>
                    <a:pt x="1150" y="562"/>
                  </a:lnTo>
                  <a:lnTo>
                    <a:pt x="1150" y="576"/>
                  </a:lnTo>
                  <a:cubicBezTo>
                    <a:pt x="1123" y="589"/>
                    <a:pt x="1109" y="603"/>
                    <a:pt x="1082" y="629"/>
                  </a:cubicBezTo>
                  <a:lnTo>
                    <a:pt x="1070" y="629"/>
                  </a:lnTo>
                  <a:lnTo>
                    <a:pt x="1243" y="843"/>
                  </a:lnTo>
                  <a:cubicBezTo>
                    <a:pt x="1270" y="817"/>
                    <a:pt x="1296" y="790"/>
                    <a:pt x="1337" y="763"/>
                  </a:cubicBezTo>
                  <a:lnTo>
                    <a:pt x="1177" y="549"/>
                  </a:lnTo>
                  <a:close/>
                  <a:moveTo>
                    <a:pt x="4572" y="562"/>
                  </a:moveTo>
                  <a:lnTo>
                    <a:pt x="4411" y="776"/>
                  </a:lnTo>
                  <a:cubicBezTo>
                    <a:pt x="4451" y="790"/>
                    <a:pt x="4478" y="817"/>
                    <a:pt x="4504" y="843"/>
                  </a:cubicBezTo>
                  <a:lnTo>
                    <a:pt x="4679" y="642"/>
                  </a:lnTo>
                  <a:cubicBezTo>
                    <a:pt x="4665" y="616"/>
                    <a:pt x="4638" y="603"/>
                    <a:pt x="4625" y="589"/>
                  </a:cubicBezTo>
                  <a:lnTo>
                    <a:pt x="4611" y="589"/>
                  </a:lnTo>
                  <a:lnTo>
                    <a:pt x="4611" y="576"/>
                  </a:lnTo>
                  <a:lnTo>
                    <a:pt x="4598" y="576"/>
                  </a:lnTo>
                  <a:cubicBezTo>
                    <a:pt x="4584" y="562"/>
                    <a:pt x="4584" y="562"/>
                    <a:pt x="4572" y="562"/>
                  </a:cubicBezTo>
                  <a:close/>
                  <a:moveTo>
                    <a:pt x="963" y="722"/>
                  </a:moveTo>
                  <a:cubicBezTo>
                    <a:pt x="963" y="736"/>
                    <a:pt x="949" y="736"/>
                    <a:pt x="936" y="749"/>
                  </a:cubicBezTo>
                  <a:lnTo>
                    <a:pt x="922" y="763"/>
                  </a:lnTo>
                  <a:lnTo>
                    <a:pt x="909" y="763"/>
                  </a:lnTo>
                  <a:lnTo>
                    <a:pt x="909" y="776"/>
                  </a:lnTo>
                  <a:lnTo>
                    <a:pt x="895" y="776"/>
                  </a:lnTo>
                  <a:lnTo>
                    <a:pt x="895" y="790"/>
                  </a:lnTo>
                  <a:lnTo>
                    <a:pt x="882" y="790"/>
                  </a:lnTo>
                  <a:cubicBezTo>
                    <a:pt x="882" y="803"/>
                    <a:pt x="869" y="803"/>
                    <a:pt x="869" y="817"/>
                  </a:cubicBezTo>
                  <a:lnTo>
                    <a:pt x="1056" y="1004"/>
                  </a:lnTo>
                  <a:cubicBezTo>
                    <a:pt x="1082" y="977"/>
                    <a:pt x="1109" y="950"/>
                    <a:pt x="1150" y="923"/>
                  </a:cubicBezTo>
                  <a:lnTo>
                    <a:pt x="963" y="722"/>
                  </a:lnTo>
                  <a:close/>
                  <a:moveTo>
                    <a:pt x="4786" y="722"/>
                  </a:moveTo>
                  <a:lnTo>
                    <a:pt x="4598" y="923"/>
                  </a:lnTo>
                  <a:cubicBezTo>
                    <a:pt x="4638" y="950"/>
                    <a:pt x="4665" y="977"/>
                    <a:pt x="4691" y="1004"/>
                  </a:cubicBezTo>
                  <a:lnTo>
                    <a:pt x="4879" y="817"/>
                  </a:lnTo>
                  <a:lnTo>
                    <a:pt x="4852" y="790"/>
                  </a:lnTo>
                  <a:lnTo>
                    <a:pt x="4839" y="790"/>
                  </a:lnTo>
                  <a:lnTo>
                    <a:pt x="4839" y="776"/>
                  </a:lnTo>
                  <a:cubicBezTo>
                    <a:pt x="4812" y="763"/>
                    <a:pt x="4798" y="749"/>
                    <a:pt x="4786" y="722"/>
                  </a:cubicBezTo>
                  <a:close/>
                  <a:moveTo>
                    <a:pt x="776" y="910"/>
                  </a:moveTo>
                  <a:lnTo>
                    <a:pt x="681" y="1004"/>
                  </a:lnTo>
                  <a:lnTo>
                    <a:pt x="895" y="1177"/>
                  </a:lnTo>
                  <a:lnTo>
                    <a:pt x="976" y="1097"/>
                  </a:lnTo>
                  <a:lnTo>
                    <a:pt x="776" y="910"/>
                  </a:lnTo>
                  <a:close/>
                  <a:moveTo>
                    <a:pt x="4973" y="910"/>
                  </a:moveTo>
                  <a:lnTo>
                    <a:pt x="4772" y="1097"/>
                  </a:lnTo>
                  <a:cubicBezTo>
                    <a:pt x="4798" y="1123"/>
                    <a:pt x="4825" y="1150"/>
                    <a:pt x="4852" y="1191"/>
                  </a:cubicBezTo>
                  <a:lnTo>
                    <a:pt x="5066" y="1017"/>
                  </a:lnTo>
                  <a:cubicBezTo>
                    <a:pt x="5039" y="977"/>
                    <a:pt x="4999" y="950"/>
                    <a:pt x="4973" y="910"/>
                  </a:cubicBezTo>
                  <a:close/>
                  <a:moveTo>
                    <a:pt x="601" y="1111"/>
                  </a:moveTo>
                  <a:lnTo>
                    <a:pt x="601" y="1123"/>
                  </a:lnTo>
                  <a:lnTo>
                    <a:pt x="588" y="1123"/>
                  </a:lnTo>
                  <a:lnTo>
                    <a:pt x="588" y="1137"/>
                  </a:lnTo>
                  <a:lnTo>
                    <a:pt x="575" y="1137"/>
                  </a:lnTo>
                  <a:lnTo>
                    <a:pt x="575" y="1150"/>
                  </a:lnTo>
                  <a:lnTo>
                    <a:pt x="562" y="1164"/>
                  </a:lnTo>
                  <a:cubicBezTo>
                    <a:pt x="548" y="1177"/>
                    <a:pt x="535" y="1204"/>
                    <a:pt x="521" y="1218"/>
                  </a:cubicBezTo>
                  <a:lnTo>
                    <a:pt x="735" y="1378"/>
                  </a:lnTo>
                  <a:cubicBezTo>
                    <a:pt x="762" y="1337"/>
                    <a:pt x="788" y="1311"/>
                    <a:pt x="815" y="1284"/>
                  </a:cubicBezTo>
                  <a:lnTo>
                    <a:pt x="601" y="1111"/>
                  </a:lnTo>
                  <a:close/>
                  <a:moveTo>
                    <a:pt x="5146" y="1123"/>
                  </a:moveTo>
                  <a:lnTo>
                    <a:pt x="4932" y="1284"/>
                  </a:lnTo>
                  <a:cubicBezTo>
                    <a:pt x="4959" y="1311"/>
                    <a:pt x="4985" y="1351"/>
                    <a:pt x="4999" y="1378"/>
                  </a:cubicBezTo>
                  <a:lnTo>
                    <a:pt x="5226" y="1230"/>
                  </a:lnTo>
                  <a:lnTo>
                    <a:pt x="5226" y="1218"/>
                  </a:lnTo>
                  <a:lnTo>
                    <a:pt x="5213" y="1218"/>
                  </a:lnTo>
                  <a:cubicBezTo>
                    <a:pt x="5186" y="1177"/>
                    <a:pt x="5173" y="1150"/>
                    <a:pt x="5146" y="1123"/>
                  </a:cubicBezTo>
                  <a:close/>
                  <a:moveTo>
                    <a:pt x="441" y="1337"/>
                  </a:moveTo>
                  <a:cubicBezTo>
                    <a:pt x="428" y="1351"/>
                    <a:pt x="414" y="1378"/>
                    <a:pt x="414" y="1391"/>
                  </a:cubicBezTo>
                  <a:lnTo>
                    <a:pt x="401" y="1405"/>
                  </a:lnTo>
                  <a:cubicBezTo>
                    <a:pt x="401" y="1417"/>
                    <a:pt x="387" y="1431"/>
                    <a:pt x="375" y="1444"/>
                  </a:cubicBezTo>
                  <a:lnTo>
                    <a:pt x="615" y="1578"/>
                  </a:lnTo>
                  <a:cubicBezTo>
                    <a:pt x="628" y="1551"/>
                    <a:pt x="655" y="1512"/>
                    <a:pt x="669" y="1471"/>
                  </a:cubicBezTo>
                  <a:lnTo>
                    <a:pt x="441" y="1337"/>
                  </a:lnTo>
                  <a:close/>
                  <a:moveTo>
                    <a:pt x="5306" y="1337"/>
                  </a:moveTo>
                  <a:lnTo>
                    <a:pt x="5066" y="1485"/>
                  </a:lnTo>
                  <a:cubicBezTo>
                    <a:pt x="5092" y="1512"/>
                    <a:pt x="5119" y="1551"/>
                    <a:pt x="5133" y="1592"/>
                  </a:cubicBezTo>
                  <a:lnTo>
                    <a:pt x="5374" y="1458"/>
                  </a:lnTo>
                  <a:cubicBezTo>
                    <a:pt x="5360" y="1431"/>
                    <a:pt x="5347" y="1417"/>
                    <a:pt x="5333" y="1391"/>
                  </a:cubicBezTo>
                  <a:lnTo>
                    <a:pt x="5333" y="1378"/>
                  </a:lnTo>
                  <a:lnTo>
                    <a:pt x="5320" y="1378"/>
                  </a:lnTo>
                  <a:lnTo>
                    <a:pt x="5320" y="1364"/>
                  </a:lnTo>
                  <a:cubicBezTo>
                    <a:pt x="5306" y="1351"/>
                    <a:pt x="5306" y="1351"/>
                    <a:pt x="5306" y="1337"/>
                  </a:cubicBezTo>
                  <a:close/>
                  <a:moveTo>
                    <a:pt x="321" y="1565"/>
                  </a:moveTo>
                  <a:cubicBezTo>
                    <a:pt x="307" y="1578"/>
                    <a:pt x="294" y="1592"/>
                    <a:pt x="294" y="1605"/>
                  </a:cubicBezTo>
                  <a:lnTo>
                    <a:pt x="294" y="1619"/>
                  </a:lnTo>
                  <a:cubicBezTo>
                    <a:pt x="280" y="1645"/>
                    <a:pt x="268" y="1672"/>
                    <a:pt x="254" y="1685"/>
                  </a:cubicBezTo>
                  <a:lnTo>
                    <a:pt x="508" y="1806"/>
                  </a:lnTo>
                  <a:lnTo>
                    <a:pt x="548" y="1685"/>
                  </a:lnTo>
                  <a:lnTo>
                    <a:pt x="321" y="1565"/>
                  </a:lnTo>
                  <a:close/>
                  <a:moveTo>
                    <a:pt x="5427" y="1578"/>
                  </a:moveTo>
                  <a:lnTo>
                    <a:pt x="5186" y="1699"/>
                  </a:lnTo>
                  <a:cubicBezTo>
                    <a:pt x="5213" y="1725"/>
                    <a:pt x="5226" y="1765"/>
                    <a:pt x="5240" y="1806"/>
                  </a:cubicBezTo>
                  <a:lnTo>
                    <a:pt x="5493" y="1699"/>
                  </a:lnTo>
                  <a:cubicBezTo>
                    <a:pt x="5481" y="1685"/>
                    <a:pt x="5481" y="1672"/>
                    <a:pt x="5467" y="1658"/>
                  </a:cubicBezTo>
                  <a:lnTo>
                    <a:pt x="5467" y="1645"/>
                  </a:lnTo>
                  <a:lnTo>
                    <a:pt x="5467" y="1631"/>
                  </a:lnTo>
                  <a:lnTo>
                    <a:pt x="5454" y="1631"/>
                  </a:lnTo>
                  <a:lnTo>
                    <a:pt x="5454" y="1619"/>
                  </a:lnTo>
                  <a:lnTo>
                    <a:pt x="5454" y="1605"/>
                  </a:lnTo>
                  <a:lnTo>
                    <a:pt x="5427" y="1578"/>
                  </a:lnTo>
                  <a:close/>
                  <a:moveTo>
                    <a:pt x="200" y="1818"/>
                  </a:moveTo>
                  <a:cubicBezTo>
                    <a:pt x="200" y="1818"/>
                    <a:pt x="200" y="1832"/>
                    <a:pt x="187" y="1845"/>
                  </a:cubicBezTo>
                  <a:cubicBezTo>
                    <a:pt x="174" y="1872"/>
                    <a:pt x="174" y="1913"/>
                    <a:pt x="161" y="1939"/>
                  </a:cubicBezTo>
                  <a:lnTo>
                    <a:pt x="414" y="2020"/>
                  </a:lnTo>
                  <a:cubicBezTo>
                    <a:pt x="428" y="1993"/>
                    <a:pt x="441" y="1952"/>
                    <a:pt x="455" y="1913"/>
                  </a:cubicBezTo>
                  <a:lnTo>
                    <a:pt x="200" y="1818"/>
                  </a:lnTo>
                  <a:close/>
                  <a:moveTo>
                    <a:pt x="5547" y="1818"/>
                  </a:moveTo>
                  <a:lnTo>
                    <a:pt x="5293" y="1913"/>
                  </a:lnTo>
                  <a:lnTo>
                    <a:pt x="5333" y="2032"/>
                  </a:lnTo>
                  <a:lnTo>
                    <a:pt x="5587" y="1939"/>
                  </a:lnTo>
                  <a:lnTo>
                    <a:pt x="5587" y="1925"/>
                  </a:lnTo>
                  <a:lnTo>
                    <a:pt x="5574" y="1925"/>
                  </a:lnTo>
                  <a:cubicBezTo>
                    <a:pt x="5574" y="1886"/>
                    <a:pt x="5561" y="1859"/>
                    <a:pt x="5547" y="1818"/>
                  </a:cubicBezTo>
                  <a:close/>
                  <a:moveTo>
                    <a:pt x="120" y="2073"/>
                  </a:moveTo>
                  <a:cubicBezTo>
                    <a:pt x="120" y="2073"/>
                    <a:pt x="107" y="2086"/>
                    <a:pt x="107" y="2100"/>
                  </a:cubicBezTo>
                  <a:cubicBezTo>
                    <a:pt x="93" y="2139"/>
                    <a:pt x="93" y="2166"/>
                    <a:pt x="81" y="2193"/>
                  </a:cubicBezTo>
                  <a:lnTo>
                    <a:pt x="348" y="2260"/>
                  </a:lnTo>
                  <a:cubicBezTo>
                    <a:pt x="361" y="2219"/>
                    <a:pt x="361" y="2180"/>
                    <a:pt x="375" y="2139"/>
                  </a:cubicBezTo>
                  <a:lnTo>
                    <a:pt x="120" y="2073"/>
                  </a:lnTo>
                  <a:close/>
                  <a:moveTo>
                    <a:pt x="5627" y="2073"/>
                  </a:moveTo>
                  <a:lnTo>
                    <a:pt x="5374" y="2153"/>
                  </a:lnTo>
                  <a:cubicBezTo>
                    <a:pt x="5386" y="2180"/>
                    <a:pt x="5386" y="2219"/>
                    <a:pt x="5400" y="2260"/>
                  </a:cubicBezTo>
                  <a:lnTo>
                    <a:pt x="5668" y="2207"/>
                  </a:lnTo>
                  <a:cubicBezTo>
                    <a:pt x="5668" y="2193"/>
                    <a:pt x="5654" y="2193"/>
                    <a:pt x="5654" y="2180"/>
                  </a:cubicBezTo>
                  <a:lnTo>
                    <a:pt x="5654" y="2166"/>
                  </a:lnTo>
                  <a:lnTo>
                    <a:pt x="5654" y="2153"/>
                  </a:lnTo>
                  <a:cubicBezTo>
                    <a:pt x="5641" y="2126"/>
                    <a:pt x="5641" y="2100"/>
                    <a:pt x="5627" y="2073"/>
                  </a:cubicBezTo>
                  <a:close/>
                  <a:moveTo>
                    <a:pt x="54" y="2326"/>
                  </a:moveTo>
                  <a:cubicBezTo>
                    <a:pt x="54" y="2340"/>
                    <a:pt x="54" y="2367"/>
                    <a:pt x="40" y="2380"/>
                  </a:cubicBezTo>
                  <a:lnTo>
                    <a:pt x="40" y="2394"/>
                  </a:lnTo>
                  <a:lnTo>
                    <a:pt x="40" y="2460"/>
                  </a:lnTo>
                  <a:lnTo>
                    <a:pt x="294" y="2501"/>
                  </a:lnTo>
                  <a:cubicBezTo>
                    <a:pt x="307" y="2460"/>
                    <a:pt x="307" y="2421"/>
                    <a:pt x="321" y="2380"/>
                  </a:cubicBezTo>
                  <a:lnTo>
                    <a:pt x="54" y="2326"/>
                  </a:lnTo>
                  <a:close/>
                  <a:moveTo>
                    <a:pt x="5694" y="2340"/>
                  </a:moveTo>
                  <a:lnTo>
                    <a:pt x="5427" y="2380"/>
                  </a:lnTo>
                  <a:cubicBezTo>
                    <a:pt x="5440" y="2421"/>
                    <a:pt x="5440" y="2460"/>
                    <a:pt x="5440" y="2501"/>
                  </a:cubicBezTo>
                  <a:lnTo>
                    <a:pt x="5707" y="2474"/>
                  </a:lnTo>
                  <a:lnTo>
                    <a:pt x="5707" y="2421"/>
                  </a:lnTo>
                  <a:lnTo>
                    <a:pt x="5707" y="2407"/>
                  </a:lnTo>
                  <a:lnTo>
                    <a:pt x="5707" y="2394"/>
                  </a:lnTo>
                  <a:lnTo>
                    <a:pt x="5694" y="2394"/>
                  </a:lnTo>
                  <a:lnTo>
                    <a:pt x="5694" y="2380"/>
                  </a:lnTo>
                  <a:lnTo>
                    <a:pt x="5694" y="2367"/>
                  </a:lnTo>
                  <a:lnTo>
                    <a:pt x="5694" y="2353"/>
                  </a:lnTo>
                  <a:lnTo>
                    <a:pt x="5694" y="2340"/>
                  </a:lnTo>
                  <a:close/>
                  <a:moveTo>
                    <a:pt x="13" y="2594"/>
                  </a:moveTo>
                  <a:lnTo>
                    <a:pt x="13" y="2727"/>
                  </a:lnTo>
                  <a:lnTo>
                    <a:pt x="280" y="2741"/>
                  </a:lnTo>
                  <a:lnTo>
                    <a:pt x="280" y="2620"/>
                  </a:lnTo>
                  <a:lnTo>
                    <a:pt x="13" y="2594"/>
                  </a:lnTo>
                  <a:close/>
                  <a:moveTo>
                    <a:pt x="5721" y="2608"/>
                  </a:moveTo>
                  <a:lnTo>
                    <a:pt x="5454" y="2620"/>
                  </a:lnTo>
                  <a:cubicBezTo>
                    <a:pt x="5467" y="2661"/>
                    <a:pt x="5467" y="2701"/>
                    <a:pt x="5467" y="2741"/>
                  </a:cubicBezTo>
                  <a:lnTo>
                    <a:pt x="5734" y="2741"/>
                  </a:lnTo>
                  <a:lnTo>
                    <a:pt x="5734" y="2727"/>
                  </a:lnTo>
                  <a:lnTo>
                    <a:pt x="5734" y="2715"/>
                  </a:lnTo>
                  <a:cubicBezTo>
                    <a:pt x="5734" y="2674"/>
                    <a:pt x="5734" y="2634"/>
                    <a:pt x="5721" y="2608"/>
                  </a:cubicBezTo>
                  <a:close/>
                  <a:moveTo>
                    <a:pt x="0" y="2861"/>
                  </a:moveTo>
                  <a:cubicBezTo>
                    <a:pt x="0" y="2902"/>
                    <a:pt x="0" y="2955"/>
                    <a:pt x="13" y="2995"/>
                  </a:cubicBezTo>
                  <a:lnTo>
                    <a:pt x="280" y="2982"/>
                  </a:lnTo>
                  <a:cubicBezTo>
                    <a:pt x="280" y="2941"/>
                    <a:pt x="268" y="2902"/>
                    <a:pt x="268" y="2861"/>
                  </a:cubicBezTo>
                  <a:close/>
                  <a:moveTo>
                    <a:pt x="5467" y="2875"/>
                  </a:moveTo>
                  <a:lnTo>
                    <a:pt x="5467" y="2995"/>
                  </a:lnTo>
                  <a:lnTo>
                    <a:pt x="5734" y="3009"/>
                  </a:lnTo>
                  <a:lnTo>
                    <a:pt x="5734" y="2995"/>
                  </a:lnTo>
                  <a:lnTo>
                    <a:pt x="5734" y="2875"/>
                  </a:lnTo>
                  <a:close/>
                  <a:moveTo>
                    <a:pt x="280" y="3102"/>
                  </a:moveTo>
                  <a:lnTo>
                    <a:pt x="13" y="3128"/>
                  </a:lnTo>
                  <a:cubicBezTo>
                    <a:pt x="27" y="3182"/>
                    <a:pt x="27" y="3223"/>
                    <a:pt x="27" y="3262"/>
                  </a:cubicBezTo>
                  <a:lnTo>
                    <a:pt x="294" y="3223"/>
                  </a:lnTo>
                  <a:cubicBezTo>
                    <a:pt x="294" y="3182"/>
                    <a:pt x="294" y="3142"/>
                    <a:pt x="280" y="3102"/>
                  </a:cubicBezTo>
                  <a:close/>
                  <a:moveTo>
                    <a:pt x="5454" y="3116"/>
                  </a:moveTo>
                  <a:lnTo>
                    <a:pt x="5454" y="3169"/>
                  </a:lnTo>
                  <a:cubicBezTo>
                    <a:pt x="5454" y="3196"/>
                    <a:pt x="5454" y="3209"/>
                    <a:pt x="5440" y="3235"/>
                  </a:cubicBezTo>
                  <a:lnTo>
                    <a:pt x="5707" y="3276"/>
                  </a:lnTo>
                  <a:lnTo>
                    <a:pt x="5707" y="3262"/>
                  </a:lnTo>
                  <a:cubicBezTo>
                    <a:pt x="5707" y="3249"/>
                    <a:pt x="5721" y="3223"/>
                    <a:pt x="5721" y="3209"/>
                  </a:cubicBezTo>
                  <a:lnTo>
                    <a:pt x="5721" y="3196"/>
                  </a:lnTo>
                  <a:lnTo>
                    <a:pt x="5721" y="3182"/>
                  </a:lnTo>
                  <a:lnTo>
                    <a:pt x="5721" y="3169"/>
                  </a:lnTo>
                  <a:lnTo>
                    <a:pt x="5721" y="3155"/>
                  </a:lnTo>
                  <a:lnTo>
                    <a:pt x="5721" y="3142"/>
                  </a:lnTo>
                  <a:lnTo>
                    <a:pt x="5454" y="3116"/>
                  </a:lnTo>
                  <a:close/>
                  <a:moveTo>
                    <a:pt x="321" y="3342"/>
                  </a:moveTo>
                  <a:lnTo>
                    <a:pt x="54" y="3396"/>
                  </a:lnTo>
                  <a:lnTo>
                    <a:pt x="54" y="3410"/>
                  </a:lnTo>
                  <a:cubicBezTo>
                    <a:pt x="67" y="3449"/>
                    <a:pt x="81" y="3490"/>
                    <a:pt x="81" y="3529"/>
                  </a:cubicBezTo>
                  <a:lnTo>
                    <a:pt x="348" y="3463"/>
                  </a:lnTo>
                  <a:cubicBezTo>
                    <a:pt x="334" y="3422"/>
                    <a:pt x="321" y="3383"/>
                    <a:pt x="321" y="3342"/>
                  </a:cubicBezTo>
                  <a:close/>
                  <a:moveTo>
                    <a:pt x="5427" y="3356"/>
                  </a:moveTo>
                  <a:cubicBezTo>
                    <a:pt x="5413" y="3396"/>
                    <a:pt x="5413" y="3436"/>
                    <a:pt x="5400" y="3476"/>
                  </a:cubicBezTo>
                  <a:lnTo>
                    <a:pt x="5654" y="3529"/>
                  </a:lnTo>
                  <a:cubicBezTo>
                    <a:pt x="5668" y="3503"/>
                    <a:pt x="5668" y="3476"/>
                    <a:pt x="5681" y="3449"/>
                  </a:cubicBezTo>
                  <a:cubicBezTo>
                    <a:pt x="5681" y="3436"/>
                    <a:pt x="5681" y="3422"/>
                    <a:pt x="5694" y="3410"/>
                  </a:cubicBezTo>
                  <a:lnTo>
                    <a:pt x="5427" y="3356"/>
                  </a:lnTo>
                  <a:close/>
                  <a:moveTo>
                    <a:pt x="375" y="3583"/>
                  </a:moveTo>
                  <a:lnTo>
                    <a:pt x="120" y="3663"/>
                  </a:lnTo>
                  <a:lnTo>
                    <a:pt x="120" y="3677"/>
                  </a:lnTo>
                  <a:cubicBezTo>
                    <a:pt x="134" y="3717"/>
                    <a:pt x="147" y="3743"/>
                    <a:pt x="161" y="3784"/>
                  </a:cubicBezTo>
                  <a:lnTo>
                    <a:pt x="414" y="3704"/>
                  </a:lnTo>
                  <a:lnTo>
                    <a:pt x="375" y="3583"/>
                  </a:lnTo>
                  <a:close/>
                  <a:moveTo>
                    <a:pt x="5374" y="3597"/>
                  </a:moveTo>
                  <a:cubicBezTo>
                    <a:pt x="5360" y="3623"/>
                    <a:pt x="5347" y="3663"/>
                    <a:pt x="5333" y="3704"/>
                  </a:cubicBezTo>
                  <a:lnTo>
                    <a:pt x="5587" y="3797"/>
                  </a:lnTo>
                  <a:lnTo>
                    <a:pt x="5587" y="3770"/>
                  </a:lnTo>
                  <a:cubicBezTo>
                    <a:pt x="5600" y="3730"/>
                    <a:pt x="5614" y="3704"/>
                    <a:pt x="5627" y="3663"/>
                  </a:cubicBezTo>
                  <a:lnTo>
                    <a:pt x="5374" y="3597"/>
                  </a:lnTo>
                  <a:close/>
                  <a:moveTo>
                    <a:pt x="455" y="3811"/>
                  </a:moveTo>
                  <a:lnTo>
                    <a:pt x="200" y="3918"/>
                  </a:lnTo>
                  <a:cubicBezTo>
                    <a:pt x="214" y="3944"/>
                    <a:pt x="227" y="3971"/>
                    <a:pt x="241" y="4011"/>
                  </a:cubicBezTo>
                  <a:cubicBezTo>
                    <a:pt x="254" y="4024"/>
                    <a:pt x="254" y="4024"/>
                    <a:pt x="254" y="4037"/>
                  </a:cubicBezTo>
                  <a:lnTo>
                    <a:pt x="494" y="3930"/>
                  </a:lnTo>
                  <a:lnTo>
                    <a:pt x="455" y="3811"/>
                  </a:lnTo>
                  <a:close/>
                  <a:moveTo>
                    <a:pt x="5293" y="3823"/>
                  </a:moveTo>
                  <a:cubicBezTo>
                    <a:pt x="5280" y="3864"/>
                    <a:pt x="5253" y="3891"/>
                    <a:pt x="5240" y="3930"/>
                  </a:cubicBezTo>
                  <a:lnTo>
                    <a:pt x="5481" y="4037"/>
                  </a:lnTo>
                  <a:cubicBezTo>
                    <a:pt x="5507" y="3998"/>
                    <a:pt x="5520" y="3957"/>
                    <a:pt x="5534" y="3918"/>
                  </a:cubicBezTo>
                  <a:lnTo>
                    <a:pt x="5293" y="3823"/>
                  </a:lnTo>
                  <a:close/>
                  <a:moveTo>
                    <a:pt x="548" y="4037"/>
                  </a:moveTo>
                  <a:lnTo>
                    <a:pt x="307" y="4158"/>
                  </a:lnTo>
                  <a:cubicBezTo>
                    <a:pt x="334" y="4185"/>
                    <a:pt x="348" y="4224"/>
                    <a:pt x="361" y="4251"/>
                  </a:cubicBezTo>
                  <a:cubicBezTo>
                    <a:pt x="375" y="4265"/>
                    <a:pt x="375" y="4265"/>
                    <a:pt x="375" y="4278"/>
                  </a:cubicBezTo>
                  <a:lnTo>
                    <a:pt x="615" y="4144"/>
                  </a:lnTo>
                  <a:cubicBezTo>
                    <a:pt x="588" y="4105"/>
                    <a:pt x="575" y="4078"/>
                    <a:pt x="548" y="4037"/>
                  </a:cubicBezTo>
                  <a:close/>
                  <a:moveTo>
                    <a:pt x="5186" y="4037"/>
                  </a:moveTo>
                  <a:cubicBezTo>
                    <a:pt x="5173" y="4078"/>
                    <a:pt x="5146" y="4118"/>
                    <a:pt x="5133" y="4144"/>
                  </a:cubicBezTo>
                  <a:lnTo>
                    <a:pt x="5360" y="4278"/>
                  </a:lnTo>
                  <a:cubicBezTo>
                    <a:pt x="5374" y="4265"/>
                    <a:pt x="5386" y="4238"/>
                    <a:pt x="5400" y="4224"/>
                  </a:cubicBezTo>
                  <a:lnTo>
                    <a:pt x="5400" y="4212"/>
                  </a:lnTo>
                  <a:cubicBezTo>
                    <a:pt x="5413" y="4198"/>
                    <a:pt x="5413" y="4185"/>
                    <a:pt x="5427" y="4158"/>
                  </a:cubicBezTo>
                  <a:lnTo>
                    <a:pt x="5186" y="4037"/>
                  </a:lnTo>
                  <a:close/>
                  <a:moveTo>
                    <a:pt x="669" y="4251"/>
                  </a:moveTo>
                  <a:lnTo>
                    <a:pt x="441" y="4385"/>
                  </a:lnTo>
                  <a:cubicBezTo>
                    <a:pt x="455" y="4399"/>
                    <a:pt x="455" y="4399"/>
                    <a:pt x="455" y="4412"/>
                  </a:cubicBezTo>
                  <a:lnTo>
                    <a:pt x="468" y="4412"/>
                  </a:lnTo>
                  <a:lnTo>
                    <a:pt x="468" y="4425"/>
                  </a:lnTo>
                  <a:lnTo>
                    <a:pt x="468" y="4438"/>
                  </a:lnTo>
                  <a:lnTo>
                    <a:pt x="481" y="4438"/>
                  </a:lnTo>
                  <a:lnTo>
                    <a:pt x="481" y="4452"/>
                  </a:lnTo>
                  <a:lnTo>
                    <a:pt x="494" y="4452"/>
                  </a:lnTo>
                  <a:lnTo>
                    <a:pt x="494" y="4465"/>
                  </a:lnTo>
                  <a:lnTo>
                    <a:pt x="494" y="4479"/>
                  </a:lnTo>
                  <a:lnTo>
                    <a:pt x="508" y="4479"/>
                  </a:lnTo>
                  <a:cubicBezTo>
                    <a:pt x="508" y="4492"/>
                    <a:pt x="521" y="4492"/>
                    <a:pt x="521" y="4506"/>
                  </a:cubicBezTo>
                  <a:lnTo>
                    <a:pt x="735" y="4345"/>
                  </a:lnTo>
                  <a:cubicBezTo>
                    <a:pt x="722" y="4319"/>
                    <a:pt x="695" y="4278"/>
                    <a:pt x="669" y="4251"/>
                  </a:cubicBezTo>
                  <a:close/>
                  <a:moveTo>
                    <a:pt x="5066" y="4251"/>
                  </a:moveTo>
                  <a:cubicBezTo>
                    <a:pt x="5053" y="4292"/>
                    <a:pt x="5026" y="4319"/>
                    <a:pt x="4999" y="4358"/>
                  </a:cubicBezTo>
                  <a:lnTo>
                    <a:pt x="5226" y="4506"/>
                  </a:lnTo>
                  <a:cubicBezTo>
                    <a:pt x="5240" y="4492"/>
                    <a:pt x="5253" y="4465"/>
                    <a:pt x="5267" y="4438"/>
                  </a:cubicBezTo>
                  <a:cubicBezTo>
                    <a:pt x="5280" y="4425"/>
                    <a:pt x="5280" y="4412"/>
                    <a:pt x="5293" y="4399"/>
                  </a:cubicBezTo>
                  <a:lnTo>
                    <a:pt x="5066" y="4251"/>
                  </a:lnTo>
                  <a:close/>
                  <a:moveTo>
                    <a:pt x="815" y="4452"/>
                  </a:moveTo>
                  <a:lnTo>
                    <a:pt x="601" y="4613"/>
                  </a:lnTo>
                  <a:lnTo>
                    <a:pt x="601" y="4625"/>
                  </a:lnTo>
                  <a:lnTo>
                    <a:pt x="615" y="4625"/>
                  </a:lnTo>
                  <a:lnTo>
                    <a:pt x="615" y="4639"/>
                  </a:lnTo>
                  <a:lnTo>
                    <a:pt x="628" y="4639"/>
                  </a:lnTo>
                  <a:cubicBezTo>
                    <a:pt x="642" y="4666"/>
                    <a:pt x="669" y="4693"/>
                    <a:pt x="681" y="4720"/>
                  </a:cubicBezTo>
                  <a:lnTo>
                    <a:pt x="895" y="4545"/>
                  </a:lnTo>
                  <a:cubicBezTo>
                    <a:pt x="869" y="4506"/>
                    <a:pt x="842" y="4479"/>
                    <a:pt x="815" y="4452"/>
                  </a:cubicBezTo>
                  <a:close/>
                  <a:moveTo>
                    <a:pt x="4932" y="4452"/>
                  </a:moveTo>
                  <a:cubicBezTo>
                    <a:pt x="4905" y="4479"/>
                    <a:pt x="4879" y="4519"/>
                    <a:pt x="4852" y="4545"/>
                  </a:cubicBezTo>
                  <a:lnTo>
                    <a:pt x="5053" y="4720"/>
                  </a:lnTo>
                  <a:cubicBezTo>
                    <a:pt x="5080" y="4693"/>
                    <a:pt x="5119" y="4652"/>
                    <a:pt x="5146" y="4613"/>
                  </a:cubicBezTo>
                  <a:lnTo>
                    <a:pt x="4932" y="4452"/>
                  </a:lnTo>
                  <a:close/>
                  <a:moveTo>
                    <a:pt x="976" y="4639"/>
                  </a:moveTo>
                  <a:lnTo>
                    <a:pt x="776" y="4813"/>
                  </a:lnTo>
                  <a:cubicBezTo>
                    <a:pt x="802" y="4853"/>
                    <a:pt x="829" y="4880"/>
                    <a:pt x="869" y="4920"/>
                  </a:cubicBezTo>
                  <a:lnTo>
                    <a:pt x="1056" y="4720"/>
                  </a:lnTo>
                  <a:lnTo>
                    <a:pt x="976" y="4639"/>
                  </a:lnTo>
                  <a:close/>
                  <a:moveTo>
                    <a:pt x="4772" y="4639"/>
                  </a:moveTo>
                  <a:cubicBezTo>
                    <a:pt x="4745" y="4666"/>
                    <a:pt x="4718" y="4693"/>
                    <a:pt x="4679" y="4720"/>
                  </a:cubicBezTo>
                  <a:lnTo>
                    <a:pt x="4879" y="4920"/>
                  </a:lnTo>
                  <a:lnTo>
                    <a:pt x="4879" y="4907"/>
                  </a:lnTo>
                  <a:lnTo>
                    <a:pt x="4892" y="4907"/>
                  </a:lnTo>
                  <a:lnTo>
                    <a:pt x="4892" y="4893"/>
                  </a:lnTo>
                  <a:lnTo>
                    <a:pt x="4905" y="4893"/>
                  </a:lnTo>
                  <a:lnTo>
                    <a:pt x="4905" y="4880"/>
                  </a:lnTo>
                  <a:lnTo>
                    <a:pt x="4919" y="4880"/>
                  </a:lnTo>
                  <a:lnTo>
                    <a:pt x="4919" y="4866"/>
                  </a:lnTo>
                  <a:lnTo>
                    <a:pt x="4932" y="4866"/>
                  </a:lnTo>
                  <a:lnTo>
                    <a:pt x="4973" y="4826"/>
                  </a:lnTo>
                  <a:lnTo>
                    <a:pt x="4772" y="4639"/>
                  </a:lnTo>
                  <a:close/>
                  <a:moveTo>
                    <a:pt x="1150" y="4800"/>
                  </a:moveTo>
                  <a:lnTo>
                    <a:pt x="963" y="5000"/>
                  </a:lnTo>
                  <a:lnTo>
                    <a:pt x="1016" y="5053"/>
                  </a:lnTo>
                  <a:lnTo>
                    <a:pt x="1029" y="5053"/>
                  </a:lnTo>
                  <a:lnTo>
                    <a:pt x="1029" y="5067"/>
                  </a:lnTo>
                  <a:lnTo>
                    <a:pt x="1043" y="5067"/>
                  </a:lnTo>
                  <a:lnTo>
                    <a:pt x="1043" y="5080"/>
                  </a:lnTo>
                  <a:lnTo>
                    <a:pt x="1056" y="5080"/>
                  </a:lnTo>
                  <a:lnTo>
                    <a:pt x="1070" y="5094"/>
                  </a:lnTo>
                  <a:lnTo>
                    <a:pt x="1243" y="4880"/>
                  </a:lnTo>
                  <a:cubicBezTo>
                    <a:pt x="1203" y="4853"/>
                    <a:pt x="1177" y="4826"/>
                    <a:pt x="1150" y="4800"/>
                  </a:cubicBezTo>
                  <a:close/>
                  <a:moveTo>
                    <a:pt x="4598" y="4813"/>
                  </a:moveTo>
                  <a:cubicBezTo>
                    <a:pt x="4572" y="4839"/>
                    <a:pt x="4531" y="4866"/>
                    <a:pt x="4504" y="4893"/>
                  </a:cubicBezTo>
                  <a:lnTo>
                    <a:pt x="4665" y="5094"/>
                  </a:lnTo>
                  <a:lnTo>
                    <a:pt x="4679" y="5094"/>
                  </a:lnTo>
                  <a:lnTo>
                    <a:pt x="4679" y="5080"/>
                  </a:lnTo>
                  <a:cubicBezTo>
                    <a:pt x="4705" y="5067"/>
                    <a:pt x="4718" y="5053"/>
                    <a:pt x="4732" y="5040"/>
                  </a:cubicBezTo>
                  <a:lnTo>
                    <a:pt x="4745" y="5040"/>
                  </a:lnTo>
                  <a:lnTo>
                    <a:pt x="4745" y="5026"/>
                  </a:lnTo>
                  <a:lnTo>
                    <a:pt x="4759" y="5026"/>
                  </a:lnTo>
                  <a:lnTo>
                    <a:pt x="4759" y="5014"/>
                  </a:lnTo>
                  <a:lnTo>
                    <a:pt x="4772" y="5014"/>
                  </a:lnTo>
                  <a:lnTo>
                    <a:pt x="4598" y="4813"/>
                  </a:lnTo>
                  <a:close/>
                  <a:moveTo>
                    <a:pt x="1337" y="4960"/>
                  </a:moveTo>
                  <a:lnTo>
                    <a:pt x="1177" y="5174"/>
                  </a:lnTo>
                  <a:cubicBezTo>
                    <a:pt x="1216" y="5201"/>
                    <a:pt x="1243" y="5227"/>
                    <a:pt x="1283" y="5254"/>
                  </a:cubicBezTo>
                  <a:lnTo>
                    <a:pt x="1430" y="5026"/>
                  </a:lnTo>
                  <a:cubicBezTo>
                    <a:pt x="1403" y="5000"/>
                    <a:pt x="1364" y="4987"/>
                    <a:pt x="1337" y="4960"/>
                  </a:cubicBezTo>
                  <a:close/>
                  <a:moveTo>
                    <a:pt x="4411" y="4960"/>
                  </a:moveTo>
                  <a:cubicBezTo>
                    <a:pt x="4371" y="4987"/>
                    <a:pt x="4344" y="5014"/>
                    <a:pt x="4304" y="5026"/>
                  </a:cubicBezTo>
                  <a:lnTo>
                    <a:pt x="4451" y="5254"/>
                  </a:lnTo>
                  <a:cubicBezTo>
                    <a:pt x="4478" y="5240"/>
                    <a:pt x="4491" y="5227"/>
                    <a:pt x="4504" y="5214"/>
                  </a:cubicBezTo>
                  <a:lnTo>
                    <a:pt x="4518" y="5214"/>
                  </a:lnTo>
                  <a:lnTo>
                    <a:pt x="4531" y="5201"/>
                  </a:lnTo>
                  <a:cubicBezTo>
                    <a:pt x="4545" y="5201"/>
                    <a:pt x="4558" y="5187"/>
                    <a:pt x="4572" y="5174"/>
                  </a:cubicBezTo>
                  <a:lnTo>
                    <a:pt x="4411" y="4960"/>
                  </a:lnTo>
                  <a:close/>
                  <a:moveTo>
                    <a:pt x="1537" y="5094"/>
                  </a:moveTo>
                  <a:lnTo>
                    <a:pt x="1403" y="5321"/>
                  </a:lnTo>
                  <a:cubicBezTo>
                    <a:pt x="1430" y="5347"/>
                    <a:pt x="1471" y="5374"/>
                    <a:pt x="1510" y="5388"/>
                  </a:cubicBezTo>
                  <a:lnTo>
                    <a:pt x="1644" y="5147"/>
                  </a:lnTo>
                  <a:cubicBezTo>
                    <a:pt x="1604" y="5133"/>
                    <a:pt x="1564" y="5107"/>
                    <a:pt x="1537" y="5094"/>
                  </a:cubicBezTo>
                  <a:close/>
                  <a:moveTo>
                    <a:pt x="4197" y="5094"/>
                  </a:moveTo>
                  <a:cubicBezTo>
                    <a:pt x="4171" y="5121"/>
                    <a:pt x="4130" y="5133"/>
                    <a:pt x="4103" y="5160"/>
                  </a:cubicBezTo>
                  <a:lnTo>
                    <a:pt x="4224" y="5388"/>
                  </a:lnTo>
                  <a:lnTo>
                    <a:pt x="4251" y="5388"/>
                  </a:lnTo>
                  <a:lnTo>
                    <a:pt x="4251" y="5374"/>
                  </a:lnTo>
                  <a:lnTo>
                    <a:pt x="4264" y="5374"/>
                  </a:lnTo>
                  <a:lnTo>
                    <a:pt x="4264" y="5361"/>
                  </a:lnTo>
                  <a:lnTo>
                    <a:pt x="4290" y="5361"/>
                  </a:lnTo>
                  <a:lnTo>
                    <a:pt x="4290" y="5347"/>
                  </a:lnTo>
                  <a:lnTo>
                    <a:pt x="4304" y="5347"/>
                  </a:lnTo>
                  <a:cubicBezTo>
                    <a:pt x="4317" y="5334"/>
                    <a:pt x="4331" y="5334"/>
                    <a:pt x="4344" y="5321"/>
                  </a:cubicBezTo>
                  <a:lnTo>
                    <a:pt x="4197" y="5094"/>
                  </a:lnTo>
                  <a:close/>
                  <a:moveTo>
                    <a:pt x="1751" y="5214"/>
                  </a:moveTo>
                  <a:lnTo>
                    <a:pt x="1631" y="5454"/>
                  </a:lnTo>
                  <a:lnTo>
                    <a:pt x="1644" y="5454"/>
                  </a:lnTo>
                  <a:cubicBezTo>
                    <a:pt x="1684" y="5468"/>
                    <a:pt x="1724" y="5495"/>
                    <a:pt x="1751" y="5508"/>
                  </a:cubicBezTo>
                  <a:lnTo>
                    <a:pt x="1858" y="5254"/>
                  </a:lnTo>
                  <a:cubicBezTo>
                    <a:pt x="1818" y="5240"/>
                    <a:pt x="1791" y="5227"/>
                    <a:pt x="1751" y="5214"/>
                  </a:cubicBezTo>
                  <a:close/>
                  <a:moveTo>
                    <a:pt x="3984" y="5214"/>
                  </a:moveTo>
                  <a:cubicBezTo>
                    <a:pt x="3957" y="5227"/>
                    <a:pt x="3916" y="5240"/>
                    <a:pt x="3877" y="5254"/>
                  </a:cubicBezTo>
                  <a:lnTo>
                    <a:pt x="3984" y="5508"/>
                  </a:lnTo>
                  <a:cubicBezTo>
                    <a:pt x="3984" y="5508"/>
                    <a:pt x="3996" y="5508"/>
                    <a:pt x="3996" y="5495"/>
                  </a:cubicBezTo>
                  <a:lnTo>
                    <a:pt x="4023" y="5495"/>
                  </a:lnTo>
                  <a:lnTo>
                    <a:pt x="4023" y="5481"/>
                  </a:lnTo>
                  <a:lnTo>
                    <a:pt x="4050" y="5481"/>
                  </a:lnTo>
                  <a:lnTo>
                    <a:pt x="4064" y="5468"/>
                  </a:lnTo>
                  <a:lnTo>
                    <a:pt x="4090" y="5468"/>
                  </a:lnTo>
                  <a:lnTo>
                    <a:pt x="4090" y="5454"/>
                  </a:lnTo>
                  <a:lnTo>
                    <a:pt x="4103" y="5454"/>
                  </a:lnTo>
                  <a:lnTo>
                    <a:pt x="3984" y="5214"/>
                  </a:lnTo>
                  <a:close/>
                  <a:moveTo>
                    <a:pt x="1979" y="5308"/>
                  </a:moveTo>
                  <a:lnTo>
                    <a:pt x="1884" y="5561"/>
                  </a:lnTo>
                  <a:lnTo>
                    <a:pt x="2005" y="5602"/>
                  </a:lnTo>
                  <a:lnTo>
                    <a:pt x="2085" y="5347"/>
                  </a:lnTo>
                  <a:cubicBezTo>
                    <a:pt x="2045" y="5334"/>
                    <a:pt x="2018" y="5321"/>
                    <a:pt x="1979" y="5308"/>
                  </a:cubicBezTo>
                  <a:close/>
                  <a:moveTo>
                    <a:pt x="3770" y="5308"/>
                  </a:moveTo>
                  <a:lnTo>
                    <a:pt x="3649" y="5347"/>
                  </a:lnTo>
                  <a:lnTo>
                    <a:pt x="3729" y="5602"/>
                  </a:lnTo>
                  <a:cubicBezTo>
                    <a:pt x="3770" y="5588"/>
                    <a:pt x="3796" y="5575"/>
                    <a:pt x="3836" y="5561"/>
                  </a:cubicBezTo>
                  <a:lnTo>
                    <a:pt x="3850" y="5561"/>
                  </a:lnTo>
                  <a:lnTo>
                    <a:pt x="3770" y="5308"/>
                  </a:lnTo>
                  <a:close/>
                  <a:moveTo>
                    <a:pt x="2205" y="5374"/>
                  </a:moveTo>
                  <a:lnTo>
                    <a:pt x="2139" y="5641"/>
                  </a:lnTo>
                  <a:lnTo>
                    <a:pt x="2152" y="5641"/>
                  </a:lnTo>
                  <a:cubicBezTo>
                    <a:pt x="2179" y="5641"/>
                    <a:pt x="2192" y="5655"/>
                    <a:pt x="2219" y="5655"/>
                  </a:cubicBezTo>
                  <a:lnTo>
                    <a:pt x="2232" y="5655"/>
                  </a:lnTo>
                  <a:cubicBezTo>
                    <a:pt x="2246" y="5655"/>
                    <a:pt x="2259" y="5668"/>
                    <a:pt x="2273" y="5668"/>
                  </a:cubicBezTo>
                  <a:lnTo>
                    <a:pt x="2326" y="5401"/>
                  </a:lnTo>
                  <a:cubicBezTo>
                    <a:pt x="2285" y="5401"/>
                    <a:pt x="2246" y="5388"/>
                    <a:pt x="2205" y="5374"/>
                  </a:cubicBezTo>
                  <a:close/>
                  <a:moveTo>
                    <a:pt x="3529" y="5374"/>
                  </a:moveTo>
                  <a:cubicBezTo>
                    <a:pt x="3488" y="5388"/>
                    <a:pt x="3449" y="5401"/>
                    <a:pt x="3408" y="5401"/>
                  </a:cubicBezTo>
                  <a:lnTo>
                    <a:pt x="3476" y="5668"/>
                  </a:lnTo>
                  <a:cubicBezTo>
                    <a:pt x="3488" y="5668"/>
                    <a:pt x="3502" y="5655"/>
                    <a:pt x="3515" y="5655"/>
                  </a:cubicBezTo>
                  <a:lnTo>
                    <a:pt x="3556" y="5655"/>
                  </a:lnTo>
                  <a:cubicBezTo>
                    <a:pt x="3556" y="5641"/>
                    <a:pt x="3569" y="5641"/>
                    <a:pt x="3569" y="5641"/>
                  </a:cubicBezTo>
                  <a:lnTo>
                    <a:pt x="3595" y="5641"/>
                  </a:lnTo>
                  <a:lnTo>
                    <a:pt x="3529" y="5374"/>
                  </a:lnTo>
                  <a:close/>
                  <a:moveTo>
                    <a:pt x="2446" y="5427"/>
                  </a:moveTo>
                  <a:lnTo>
                    <a:pt x="2406" y="5695"/>
                  </a:lnTo>
                  <a:lnTo>
                    <a:pt x="2419" y="5695"/>
                  </a:lnTo>
                  <a:cubicBezTo>
                    <a:pt x="2460" y="5695"/>
                    <a:pt x="2499" y="5709"/>
                    <a:pt x="2540" y="5709"/>
                  </a:cubicBezTo>
                  <a:lnTo>
                    <a:pt x="2567" y="5441"/>
                  </a:lnTo>
                  <a:cubicBezTo>
                    <a:pt x="2526" y="5441"/>
                    <a:pt x="2486" y="5427"/>
                    <a:pt x="2446" y="5427"/>
                  </a:cubicBezTo>
                  <a:close/>
                  <a:moveTo>
                    <a:pt x="3288" y="5427"/>
                  </a:moveTo>
                  <a:cubicBezTo>
                    <a:pt x="3248" y="5441"/>
                    <a:pt x="3208" y="5441"/>
                    <a:pt x="3168" y="5441"/>
                  </a:cubicBezTo>
                  <a:lnTo>
                    <a:pt x="3208" y="5709"/>
                  </a:lnTo>
                  <a:cubicBezTo>
                    <a:pt x="3235" y="5709"/>
                    <a:pt x="3275" y="5709"/>
                    <a:pt x="3315" y="5695"/>
                  </a:cubicBezTo>
                  <a:lnTo>
                    <a:pt x="3342" y="5695"/>
                  </a:lnTo>
                  <a:lnTo>
                    <a:pt x="3288" y="5427"/>
                  </a:lnTo>
                  <a:close/>
                  <a:moveTo>
                    <a:pt x="2686" y="5454"/>
                  </a:moveTo>
                  <a:lnTo>
                    <a:pt x="2674" y="5722"/>
                  </a:lnTo>
                  <a:lnTo>
                    <a:pt x="2754" y="5722"/>
                  </a:lnTo>
                  <a:lnTo>
                    <a:pt x="2754" y="5735"/>
                  </a:lnTo>
                  <a:lnTo>
                    <a:pt x="2807" y="5735"/>
                  </a:lnTo>
                  <a:lnTo>
                    <a:pt x="2807" y="5468"/>
                  </a:lnTo>
                  <a:cubicBezTo>
                    <a:pt x="2767" y="5454"/>
                    <a:pt x="2727" y="5454"/>
                    <a:pt x="2686" y="5454"/>
                  </a:cubicBezTo>
                  <a:close/>
                  <a:moveTo>
                    <a:pt x="3048" y="5454"/>
                  </a:moveTo>
                  <a:cubicBezTo>
                    <a:pt x="3007" y="5454"/>
                    <a:pt x="2968" y="5454"/>
                    <a:pt x="2927" y="5468"/>
                  </a:cubicBezTo>
                  <a:lnTo>
                    <a:pt x="2941" y="5735"/>
                  </a:lnTo>
                  <a:cubicBezTo>
                    <a:pt x="2980" y="5735"/>
                    <a:pt x="3021" y="5722"/>
                    <a:pt x="3075" y="5722"/>
                  </a:cubicBezTo>
                  <a:lnTo>
                    <a:pt x="3048" y="5454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2"/>
            <p:cNvSpPr/>
            <p:nvPr/>
          </p:nvSpPr>
          <p:spPr>
            <a:xfrm>
              <a:off x="6521110" y="1522427"/>
              <a:ext cx="262903" cy="248598"/>
            </a:xfrm>
            <a:custGeom>
              <a:avLst/>
              <a:gdLst/>
              <a:ahLst/>
              <a:cxnLst/>
              <a:rect l="l" t="t" r="r" b="b"/>
              <a:pathLst>
                <a:path w="5495" h="5196" extrusionOk="0">
                  <a:moveTo>
                    <a:pt x="2764" y="0"/>
                  </a:moveTo>
                  <a:cubicBezTo>
                    <a:pt x="1455" y="0"/>
                    <a:pt x="324" y="972"/>
                    <a:pt x="174" y="2302"/>
                  </a:cubicBezTo>
                  <a:cubicBezTo>
                    <a:pt x="0" y="3719"/>
                    <a:pt x="1030" y="5016"/>
                    <a:pt x="2447" y="5176"/>
                  </a:cubicBezTo>
                  <a:cubicBezTo>
                    <a:pt x="2552" y="5189"/>
                    <a:pt x="2657" y="5195"/>
                    <a:pt x="2761" y="5195"/>
                  </a:cubicBezTo>
                  <a:cubicBezTo>
                    <a:pt x="4060" y="5195"/>
                    <a:pt x="5172" y="4216"/>
                    <a:pt x="5334" y="2904"/>
                  </a:cubicBezTo>
                  <a:cubicBezTo>
                    <a:pt x="5494" y="1473"/>
                    <a:pt x="4478" y="190"/>
                    <a:pt x="3062" y="17"/>
                  </a:cubicBezTo>
                  <a:cubicBezTo>
                    <a:pt x="2962" y="6"/>
                    <a:pt x="2863" y="0"/>
                    <a:pt x="2764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2"/>
            <p:cNvSpPr/>
            <p:nvPr/>
          </p:nvSpPr>
          <p:spPr>
            <a:xfrm>
              <a:off x="6521110" y="1522427"/>
              <a:ext cx="262903" cy="248598"/>
            </a:xfrm>
            <a:custGeom>
              <a:avLst/>
              <a:gdLst/>
              <a:ahLst/>
              <a:cxnLst/>
              <a:rect l="l" t="t" r="r" b="b"/>
              <a:pathLst>
                <a:path w="5495" h="5196" extrusionOk="0">
                  <a:moveTo>
                    <a:pt x="2764" y="0"/>
                  </a:moveTo>
                  <a:cubicBezTo>
                    <a:pt x="1455" y="0"/>
                    <a:pt x="324" y="972"/>
                    <a:pt x="174" y="2302"/>
                  </a:cubicBezTo>
                  <a:cubicBezTo>
                    <a:pt x="0" y="3719"/>
                    <a:pt x="1030" y="5016"/>
                    <a:pt x="2447" y="5176"/>
                  </a:cubicBezTo>
                  <a:cubicBezTo>
                    <a:pt x="2552" y="5189"/>
                    <a:pt x="2657" y="5195"/>
                    <a:pt x="2761" y="5195"/>
                  </a:cubicBezTo>
                  <a:cubicBezTo>
                    <a:pt x="4060" y="5195"/>
                    <a:pt x="5172" y="4216"/>
                    <a:pt x="5334" y="2904"/>
                  </a:cubicBezTo>
                  <a:cubicBezTo>
                    <a:pt x="5494" y="1473"/>
                    <a:pt x="4478" y="190"/>
                    <a:pt x="3062" y="17"/>
                  </a:cubicBezTo>
                  <a:cubicBezTo>
                    <a:pt x="2962" y="6"/>
                    <a:pt x="2863" y="0"/>
                    <a:pt x="276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2"/>
            <p:cNvSpPr/>
            <p:nvPr/>
          </p:nvSpPr>
          <p:spPr>
            <a:xfrm>
              <a:off x="6533884" y="1531326"/>
              <a:ext cx="241182" cy="200419"/>
            </a:xfrm>
            <a:custGeom>
              <a:avLst/>
              <a:gdLst/>
              <a:ahLst/>
              <a:cxnLst/>
              <a:rect l="l" t="t" r="r" b="b"/>
              <a:pathLst>
                <a:path w="5041" h="4189" extrusionOk="0">
                  <a:moveTo>
                    <a:pt x="2476" y="0"/>
                  </a:moveTo>
                  <a:cubicBezTo>
                    <a:pt x="1271" y="0"/>
                    <a:pt x="230" y="904"/>
                    <a:pt x="94" y="2130"/>
                  </a:cubicBezTo>
                  <a:cubicBezTo>
                    <a:pt x="0" y="2932"/>
                    <a:pt x="294" y="3680"/>
                    <a:pt x="843" y="4188"/>
                  </a:cubicBezTo>
                  <a:cubicBezTo>
                    <a:pt x="335" y="3680"/>
                    <a:pt x="41" y="2959"/>
                    <a:pt x="134" y="2196"/>
                  </a:cubicBezTo>
                  <a:cubicBezTo>
                    <a:pt x="282" y="997"/>
                    <a:pt x="1300" y="107"/>
                    <a:pt x="2478" y="107"/>
                  </a:cubicBezTo>
                  <a:cubicBezTo>
                    <a:pt x="2574" y="107"/>
                    <a:pt x="2670" y="113"/>
                    <a:pt x="2768" y="125"/>
                  </a:cubicBezTo>
                  <a:cubicBezTo>
                    <a:pt x="4078" y="271"/>
                    <a:pt x="4999" y="1448"/>
                    <a:pt x="4853" y="2758"/>
                  </a:cubicBezTo>
                  <a:cubicBezTo>
                    <a:pt x="4812" y="3066"/>
                    <a:pt x="4719" y="3360"/>
                    <a:pt x="4572" y="3627"/>
                  </a:cubicBezTo>
                  <a:cubicBezTo>
                    <a:pt x="4732" y="3346"/>
                    <a:pt x="4839" y="3039"/>
                    <a:pt x="4880" y="2691"/>
                  </a:cubicBezTo>
                  <a:cubicBezTo>
                    <a:pt x="5040" y="1367"/>
                    <a:pt x="4091" y="178"/>
                    <a:pt x="2768" y="18"/>
                  </a:cubicBezTo>
                  <a:cubicBezTo>
                    <a:pt x="2670" y="6"/>
                    <a:pt x="2572" y="0"/>
                    <a:pt x="247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2"/>
            <p:cNvSpPr/>
            <p:nvPr/>
          </p:nvSpPr>
          <p:spPr>
            <a:xfrm>
              <a:off x="6533884" y="1531326"/>
              <a:ext cx="241182" cy="200419"/>
            </a:xfrm>
            <a:custGeom>
              <a:avLst/>
              <a:gdLst/>
              <a:ahLst/>
              <a:cxnLst/>
              <a:rect l="l" t="t" r="r" b="b"/>
              <a:pathLst>
                <a:path w="5041" h="4189" extrusionOk="0">
                  <a:moveTo>
                    <a:pt x="2476" y="0"/>
                  </a:moveTo>
                  <a:cubicBezTo>
                    <a:pt x="1271" y="0"/>
                    <a:pt x="230" y="904"/>
                    <a:pt x="94" y="2130"/>
                  </a:cubicBezTo>
                  <a:cubicBezTo>
                    <a:pt x="0" y="2932"/>
                    <a:pt x="294" y="3680"/>
                    <a:pt x="843" y="4188"/>
                  </a:cubicBezTo>
                  <a:cubicBezTo>
                    <a:pt x="335" y="3680"/>
                    <a:pt x="41" y="2959"/>
                    <a:pt x="134" y="2196"/>
                  </a:cubicBezTo>
                  <a:cubicBezTo>
                    <a:pt x="282" y="997"/>
                    <a:pt x="1300" y="107"/>
                    <a:pt x="2478" y="107"/>
                  </a:cubicBezTo>
                  <a:cubicBezTo>
                    <a:pt x="2574" y="107"/>
                    <a:pt x="2670" y="113"/>
                    <a:pt x="2768" y="125"/>
                  </a:cubicBezTo>
                  <a:cubicBezTo>
                    <a:pt x="4078" y="271"/>
                    <a:pt x="4999" y="1448"/>
                    <a:pt x="4853" y="2758"/>
                  </a:cubicBezTo>
                  <a:cubicBezTo>
                    <a:pt x="4812" y="3066"/>
                    <a:pt x="4719" y="3360"/>
                    <a:pt x="4572" y="3627"/>
                  </a:cubicBezTo>
                  <a:cubicBezTo>
                    <a:pt x="4732" y="3346"/>
                    <a:pt x="4839" y="3039"/>
                    <a:pt x="4880" y="2691"/>
                  </a:cubicBezTo>
                  <a:cubicBezTo>
                    <a:pt x="5040" y="1367"/>
                    <a:pt x="4091" y="178"/>
                    <a:pt x="2768" y="18"/>
                  </a:cubicBezTo>
                  <a:cubicBezTo>
                    <a:pt x="2670" y="6"/>
                    <a:pt x="2572" y="0"/>
                    <a:pt x="247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2"/>
            <p:cNvSpPr/>
            <p:nvPr/>
          </p:nvSpPr>
          <p:spPr>
            <a:xfrm>
              <a:off x="6585029" y="1567305"/>
              <a:ext cx="129227" cy="159943"/>
            </a:xfrm>
            <a:custGeom>
              <a:avLst/>
              <a:gdLst/>
              <a:ahLst/>
              <a:cxnLst/>
              <a:rect l="l" t="t" r="r" b="b"/>
              <a:pathLst>
                <a:path w="2701" h="3343" extrusionOk="0">
                  <a:moveTo>
                    <a:pt x="2447" y="1"/>
                  </a:moveTo>
                  <a:lnTo>
                    <a:pt x="2273" y="241"/>
                  </a:lnTo>
                  <a:cubicBezTo>
                    <a:pt x="2113" y="148"/>
                    <a:pt x="1966" y="108"/>
                    <a:pt x="1819" y="108"/>
                  </a:cubicBezTo>
                  <a:cubicBezTo>
                    <a:pt x="1765" y="108"/>
                    <a:pt x="1726" y="108"/>
                    <a:pt x="1685" y="121"/>
                  </a:cubicBezTo>
                  <a:cubicBezTo>
                    <a:pt x="1498" y="148"/>
                    <a:pt x="1325" y="268"/>
                    <a:pt x="1191" y="469"/>
                  </a:cubicBezTo>
                  <a:cubicBezTo>
                    <a:pt x="1097" y="615"/>
                    <a:pt x="1043" y="749"/>
                    <a:pt x="1030" y="883"/>
                  </a:cubicBezTo>
                  <a:cubicBezTo>
                    <a:pt x="1004" y="1016"/>
                    <a:pt x="1017" y="1150"/>
                    <a:pt x="1057" y="1311"/>
                  </a:cubicBezTo>
                  <a:lnTo>
                    <a:pt x="1204" y="1859"/>
                  </a:lnTo>
                  <a:cubicBezTo>
                    <a:pt x="1218" y="1925"/>
                    <a:pt x="1230" y="1993"/>
                    <a:pt x="1244" y="2046"/>
                  </a:cubicBezTo>
                  <a:cubicBezTo>
                    <a:pt x="1257" y="2100"/>
                    <a:pt x="1257" y="2153"/>
                    <a:pt x="1257" y="2207"/>
                  </a:cubicBezTo>
                  <a:cubicBezTo>
                    <a:pt x="1257" y="2273"/>
                    <a:pt x="1244" y="2326"/>
                    <a:pt x="1230" y="2380"/>
                  </a:cubicBezTo>
                  <a:cubicBezTo>
                    <a:pt x="1218" y="2433"/>
                    <a:pt x="1177" y="2487"/>
                    <a:pt x="1150" y="2540"/>
                  </a:cubicBezTo>
                  <a:cubicBezTo>
                    <a:pt x="1097" y="2620"/>
                    <a:pt x="1030" y="2674"/>
                    <a:pt x="963" y="2688"/>
                  </a:cubicBezTo>
                  <a:cubicBezTo>
                    <a:pt x="950" y="2701"/>
                    <a:pt x="936" y="2701"/>
                    <a:pt x="910" y="2701"/>
                  </a:cubicBezTo>
                  <a:cubicBezTo>
                    <a:pt x="856" y="2701"/>
                    <a:pt x="817" y="2688"/>
                    <a:pt x="763" y="2647"/>
                  </a:cubicBezTo>
                  <a:cubicBezTo>
                    <a:pt x="562" y="2514"/>
                    <a:pt x="589" y="2273"/>
                    <a:pt x="817" y="1913"/>
                  </a:cubicBezTo>
                  <a:lnTo>
                    <a:pt x="335" y="1712"/>
                  </a:lnTo>
                  <a:lnTo>
                    <a:pt x="335" y="1712"/>
                  </a:lnTo>
                  <a:cubicBezTo>
                    <a:pt x="1" y="2260"/>
                    <a:pt x="54" y="2674"/>
                    <a:pt x="469" y="2995"/>
                  </a:cubicBezTo>
                  <a:lnTo>
                    <a:pt x="295" y="3249"/>
                  </a:lnTo>
                  <a:lnTo>
                    <a:pt x="428" y="3342"/>
                  </a:lnTo>
                  <a:lnTo>
                    <a:pt x="616" y="3089"/>
                  </a:lnTo>
                  <a:cubicBezTo>
                    <a:pt x="736" y="3155"/>
                    <a:pt x="870" y="3182"/>
                    <a:pt x="990" y="3182"/>
                  </a:cubicBezTo>
                  <a:cubicBezTo>
                    <a:pt x="1057" y="3182"/>
                    <a:pt x="1111" y="3182"/>
                    <a:pt x="1177" y="3169"/>
                  </a:cubicBezTo>
                  <a:cubicBezTo>
                    <a:pt x="1351" y="3116"/>
                    <a:pt x="1512" y="3009"/>
                    <a:pt x="1631" y="2834"/>
                  </a:cubicBezTo>
                  <a:cubicBezTo>
                    <a:pt x="1685" y="2741"/>
                    <a:pt x="1726" y="2661"/>
                    <a:pt x="1765" y="2567"/>
                  </a:cubicBezTo>
                  <a:cubicBezTo>
                    <a:pt x="1792" y="2474"/>
                    <a:pt x="1819" y="2394"/>
                    <a:pt x="1819" y="2300"/>
                  </a:cubicBezTo>
                  <a:cubicBezTo>
                    <a:pt x="1819" y="2207"/>
                    <a:pt x="1819" y="2126"/>
                    <a:pt x="1806" y="2046"/>
                  </a:cubicBezTo>
                  <a:cubicBezTo>
                    <a:pt x="1792" y="1966"/>
                    <a:pt x="1779" y="1886"/>
                    <a:pt x="1765" y="1792"/>
                  </a:cubicBezTo>
                  <a:lnTo>
                    <a:pt x="1619" y="1257"/>
                  </a:lnTo>
                  <a:cubicBezTo>
                    <a:pt x="1592" y="1150"/>
                    <a:pt x="1578" y="1043"/>
                    <a:pt x="1592" y="977"/>
                  </a:cubicBezTo>
                  <a:cubicBezTo>
                    <a:pt x="1592" y="897"/>
                    <a:pt x="1619" y="817"/>
                    <a:pt x="1685" y="722"/>
                  </a:cubicBezTo>
                  <a:cubicBezTo>
                    <a:pt x="1726" y="656"/>
                    <a:pt x="1792" y="615"/>
                    <a:pt x="1859" y="589"/>
                  </a:cubicBezTo>
                  <a:lnTo>
                    <a:pt x="1913" y="589"/>
                  </a:lnTo>
                  <a:cubicBezTo>
                    <a:pt x="1966" y="589"/>
                    <a:pt x="2020" y="603"/>
                    <a:pt x="2073" y="629"/>
                  </a:cubicBezTo>
                  <a:cubicBezTo>
                    <a:pt x="2113" y="656"/>
                    <a:pt x="2139" y="696"/>
                    <a:pt x="2166" y="722"/>
                  </a:cubicBezTo>
                  <a:cubicBezTo>
                    <a:pt x="2193" y="763"/>
                    <a:pt x="2193" y="803"/>
                    <a:pt x="2193" y="843"/>
                  </a:cubicBezTo>
                  <a:cubicBezTo>
                    <a:pt x="2193" y="870"/>
                    <a:pt x="2193" y="923"/>
                    <a:pt x="2180" y="963"/>
                  </a:cubicBezTo>
                  <a:cubicBezTo>
                    <a:pt x="2166" y="1016"/>
                    <a:pt x="2139" y="1057"/>
                    <a:pt x="2113" y="1111"/>
                  </a:cubicBezTo>
                  <a:cubicBezTo>
                    <a:pt x="2100" y="1150"/>
                    <a:pt x="2073" y="1191"/>
                    <a:pt x="2032" y="1244"/>
                  </a:cubicBezTo>
                  <a:lnTo>
                    <a:pt x="2501" y="1458"/>
                  </a:lnTo>
                  <a:cubicBezTo>
                    <a:pt x="2567" y="1351"/>
                    <a:pt x="2608" y="1244"/>
                    <a:pt x="2647" y="1164"/>
                  </a:cubicBezTo>
                  <a:cubicBezTo>
                    <a:pt x="2674" y="1070"/>
                    <a:pt x="2688" y="977"/>
                    <a:pt x="2701" y="883"/>
                  </a:cubicBezTo>
                  <a:cubicBezTo>
                    <a:pt x="2701" y="776"/>
                    <a:pt x="2674" y="683"/>
                    <a:pt x="2634" y="589"/>
                  </a:cubicBezTo>
                  <a:cubicBezTo>
                    <a:pt x="2581" y="509"/>
                    <a:pt x="2514" y="416"/>
                    <a:pt x="2407" y="335"/>
                  </a:cubicBezTo>
                  <a:lnTo>
                    <a:pt x="2581" y="95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2"/>
            <p:cNvSpPr/>
            <p:nvPr/>
          </p:nvSpPr>
          <p:spPr>
            <a:xfrm>
              <a:off x="7653674" y="4173707"/>
              <a:ext cx="470068" cy="412177"/>
            </a:xfrm>
            <a:custGeom>
              <a:avLst/>
              <a:gdLst/>
              <a:ahLst/>
              <a:cxnLst/>
              <a:rect l="l" t="t" r="r" b="b"/>
              <a:pathLst>
                <a:path w="9825" h="8615" extrusionOk="0">
                  <a:moveTo>
                    <a:pt x="4906" y="0"/>
                  </a:moveTo>
                  <a:cubicBezTo>
                    <a:pt x="4209" y="0"/>
                    <a:pt x="3502" y="170"/>
                    <a:pt x="2847" y="527"/>
                  </a:cubicBezTo>
                  <a:cubicBezTo>
                    <a:pt x="762" y="1677"/>
                    <a:pt x="1" y="4297"/>
                    <a:pt x="1136" y="6382"/>
                  </a:cubicBezTo>
                  <a:cubicBezTo>
                    <a:pt x="1922" y="7808"/>
                    <a:pt x="3390" y="8615"/>
                    <a:pt x="4906" y="8615"/>
                  </a:cubicBezTo>
                  <a:cubicBezTo>
                    <a:pt x="5607" y="8615"/>
                    <a:pt x="6319" y="8442"/>
                    <a:pt x="6978" y="8079"/>
                  </a:cubicBezTo>
                  <a:cubicBezTo>
                    <a:pt x="9063" y="6943"/>
                    <a:pt x="9824" y="4323"/>
                    <a:pt x="8689" y="2238"/>
                  </a:cubicBezTo>
                  <a:cubicBezTo>
                    <a:pt x="7901" y="808"/>
                    <a:pt x="6427" y="0"/>
                    <a:pt x="490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2"/>
            <p:cNvSpPr/>
            <p:nvPr/>
          </p:nvSpPr>
          <p:spPr>
            <a:xfrm>
              <a:off x="7653674" y="4173707"/>
              <a:ext cx="470068" cy="412177"/>
            </a:xfrm>
            <a:custGeom>
              <a:avLst/>
              <a:gdLst/>
              <a:ahLst/>
              <a:cxnLst/>
              <a:rect l="l" t="t" r="r" b="b"/>
              <a:pathLst>
                <a:path w="9825" h="8615" extrusionOk="0">
                  <a:moveTo>
                    <a:pt x="4906" y="0"/>
                  </a:moveTo>
                  <a:cubicBezTo>
                    <a:pt x="4209" y="0"/>
                    <a:pt x="3502" y="170"/>
                    <a:pt x="2847" y="527"/>
                  </a:cubicBezTo>
                  <a:cubicBezTo>
                    <a:pt x="762" y="1677"/>
                    <a:pt x="1" y="4297"/>
                    <a:pt x="1136" y="6382"/>
                  </a:cubicBezTo>
                  <a:cubicBezTo>
                    <a:pt x="1922" y="7808"/>
                    <a:pt x="3390" y="8615"/>
                    <a:pt x="4906" y="8615"/>
                  </a:cubicBezTo>
                  <a:cubicBezTo>
                    <a:pt x="5607" y="8615"/>
                    <a:pt x="6319" y="8442"/>
                    <a:pt x="6978" y="8079"/>
                  </a:cubicBezTo>
                  <a:cubicBezTo>
                    <a:pt x="9063" y="6943"/>
                    <a:pt x="9824" y="4323"/>
                    <a:pt x="8689" y="2238"/>
                  </a:cubicBezTo>
                  <a:cubicBezTo>
                    <a:pt x="7901" y="808"/>
                    <a:pt x="6427" y="0"/>
                    <a:pt x="490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2"/>
            <p:cNvSpPr/>
            <p:nvPr/>
          </p:nvSpPr>
          <p:spPr>
            <a:xfrm>
              <a:off x="7631953" y="4171123"/>
              <a:ext cx="470690" cy="412225"/>
            </a:xfrm>
            <a:custGeom>
              <a:avLst/>
              <a:gdLst/>
              <a:ahLst/>
              <a:cxnLst/>
              <a:rect l="l" t="t" r="r" b="b"/>
              <a:pathLst>
                <a:path w="9838" h="8616" extrusionOk="0">
                  <a:moveTo>
                    <a:pt x="4913" y="1"/>
                  </a:moveTo>
                  <a:cubicBezTo>
                    <a:pt x="4217" y="1"/>
                    <a:pt x="3511" y="171"/>
                    <a:pt x="2861" y="528"/>
                  </a:cubicBezTo>
                  <a:cubicBezTo>
                    <a:pt x="775" y="1677"/>
                    <a:pt x="0" y="4297"/>
                    <a:pt x="1150" y="6382"/>
                  </a:cubicBezTo>
                  <a:cubicBezTo>
                    <a:pt x="1926" y="7808"/>
                    <a:pt x="3397" y="8615"/>
                    <a:pt x="4916" y="8615"/>
                  </a:cubicBezTo>
                  <a:cubicBezTo>
                    <a:pt x="5618" y="8615"/>
                    <a:pt x="6331" y="8443"/>
                    <a:pt x="6990" y="8079"/>
                  </a:cubicBezTo>
                  <a:cubicBezTo>
                    <a:pt x="9075" y="6944"/>
                    <a:pt x="9838" y="4324"/>
                    <a:pt x="8701" y="2239"/>
                  </a:cubicBezTo>
                  <a:cubicBezTo>
                    <a:pt x="7913" y="809"/>
                    <a:pt x="6433" y="1"/>
                    <a:pt x="4913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2"/>
            <p:cNvSpPr/>
            <p:nvPr/>
          </p:nvSpPr>
          <p:spPr>
            <a:xfrm>
              <a:off x="7661377" y="4171362"/>
              <a:ext cx="411890" cy="411890"/>
            </a:xfrm>
            <a:custGeom>
              <a:avLst/>
              <a:gdLst/>
              <a:ahLst/>
              <a:cxnLst/>
              <a:rect l="l" t="t" r="r" b="b"/>
              <a:pathLst>
                <a:path w="8609" h="8609" extrusionOk="0">
                  <a:moveTo>
                    <a:pt x="4050" y="1"/>
                  </a:moveTo>
                  <a:cubicBezTo>
                    <a:pt x="4037" y="1"/>
                    <a:pt x="4010" y="15"/>
                    <a:pt x="3983" y="15"/>
                  </a:cubicBezTo>
                  <a:lnTo>
                    <a:pt x="4010" y="416"/>
                  </a:lnTo>
                  <a:cubicBezTo>
                    <a:pt x="4063" y="402"/>
                    <a:pt x="4130" y="402"/>
                    <a:pt x="4197" y="402"/>
                  </a:cubicBezTo>
                  <a:lnTo>
                    <a:pt x="4183" y="1"/>
                  </a:lnTo>
                  <a:close/>
                  <a:moveTo>
                    <a:pt x="4384" y="1"/>
                  </a:moveTo>
                  <a:lnTo>
                    <a:pt x="4370" y="402"/>
                  </a:lnTo>
                  <a:cubicBezTo>
                    <a:pt x="4438" y="402"/>
                    <a:pt x="4491" y="402"/>
                    <a:pt x="4557" y="416"/>
                  </a:cubicBezTo>
                  <a:lnTo>
                    <a:pt x="4584" y="1"/>
                  </a:lnTo>
                  <a:close/>
                  <a:moveTo>
                    <a:pt x="3782" y="28"/>
                  </a:moveTo>
                  <a:cubicBezTo>
                    <a:pt x="3729" y="42"/>
                    <a:pt x="3689" y="42"/>
                    <a:pt x="3649" y="54"/>
                  </a:cubicBezTo>
                  <a:lnTo>
                    <a:pt x="3582" y="54"/>
                  </a:lnTo>
                  <a:lnTo>
                    <a:pt x="3649" y="455"/>
                  </a:lnTo>
                  <a:cubicBezTo>
                    <a:pt x="3702" y="443"/>
                    <a:pt x="3769" y="443"/>
                    <a:pt x="3823" y="429"/>
                  </a:cubicBezTo>
                  <a:lnTo>
                    <a:pt x="3782" y="28"/>
                  </a:lnTo>
                  <a:close/>
                  <a:moveTo>
                    <a:pt x="4785" y="28"/>
                  </a:moveTo>
                  <a:lnTo>
                    <a:pt x="4732" y="429"/>
                  </a:lnTo>
                  <a:cubicBezTo>
                    <a:pt x="4798" y="429"/>
                    <a:pt x="4865" y="443"/>
                    <a:pt x="4919" y="455"/>
                  </a:cubicBezTo>
                  <a:lnTo>
                    <a:pt x="4985" y="54"/>
                  </a:lnTo>
                  <a:cubicBezTo>
                    <a:pt x="4958" y="54"/>
                    <a:pt x="4946" y="42"/>
                    <a:pt x="4932" y="42"/>
                  </a:cubicBezTo>
                  <a:lnTo>
                    <a:pt x="4892" y="42"/>
                  </a:lnTo>
                  <a:cubicBezTo>
                    <a:pt x="4852" y="28"/>
                    <a:pt x="4825" y="28"/>
                    <a:pt x="4785" y="28"/>
                  </a:cubicBezTo>
                  <a:close/>
                  <a:moveTo>
                    <a:pt x="5186" y="95"/>
                  </a:moveTo>
                  <a:lnTo>
                    <a:pt x="5092" y="482"/>
                  </a:lnTo>
                  <a:cubicBezTo>
                    <a:pt x="5159" y="496"/>
                    <a:pt x="5213" y="509"/>
                    <a:pt x="5279" y="523"/>
                  </a:cubicBezTo>
                  <a:lnTo>
                    <a:pt x="5373" y="135"/>
                  </a:lnTo>
                  <a:cubicBezTo>
                    <a:pt x="5306" y="122"/>
                    <a:pt x="5253" y="108"/>
                    <a:pt x="5186" y="95"/>
                  </a:cubicBezTo>
                  <a:close/>
                  <a:moveTo>
                    <a:pt x="3381" y="95"/>
                  </a:moveTo>
                  <a:cubicBezTo>
                    <a:pt x="3315" y="108"/>
                    <a:pt x="3248" y="135"/>
                    <a:pt x="3181" y="148"/>
                  </a:cubicBezTo>
                  <a:lnTo>
                    <a:pt x="3288" y="536"/>
                  </a:lnTo>
                  <a:cubicBezTo>
                    <a:pt x="3342" y="523"/>
                    <a:pt x="3408" y="509"/>
                    <a:pt x="3461" y="496"/>
                  </a:cubicBezTo>
                  <a:lnTo>
                    <a:pt x="3381" y="95"/>
                  </a:lnTo>
                  <a:close/>
                  <a:moveTo>
                    <a:pt x="5573" y="188"/>
                  </a:moveTo>
                  <a:lnTo>
                    <a:pt x="5454" y="576"/>
                  </a:lnTo>
                  <a:cubicBezTo>
                    <a:pt x="5507" y="589"/>
                    <a:pt x="5573" y="616"/>
                    <a:pt x="5627" y="630"/>
                  </a:cubicBezTo>
                  <a:lnTo>
                    <a:pt x="5760" y="255"/>
                  </a:lnTo>
                  <a:lnTo>
                    <a:pt x="5748" y="242"/>
                  </a:lnTo>
                  <a:lnTo>
                    <a:pt x="5734" y="242"/>
                  </a:lnTo>
                  <a:cubicBezTo>
                    <a:pt x="5680" y="229"/>
                    <a:pt x="5627" y="202"/>
                    <a:pt x="5573" y="188"/>
                  </a:cubicBezTo>
                  <a:close/>
                  <a:moveTo>
                    <a:pt x="2994" y="202"/>
                  </a:moveTo>
                  <a:cubicBezTo>
                    <a:pt x="2967" y="215"/>
                    <a:pt x="2941" y="215"/>
                    <a:pt x="2914" y="229"/>
                  </a:cubicBezTo>
                  <a:lnTo>
                    <a:pt x="2900" y="229"/>
                  </a:lnTo>
                  <a:lnTo>
                    <a:pt x="2900" y="242"/>
                  </a:lnTo>
                  <a:lnTo>
                    <a:pt x="2887" y="242"/>
                  </a:lnTo>
                  <a:cubicBezTo>
                    <a:pt x="2860" y="255"/>
                    <a:pt x="2834" y="255"/>
                    <a:pt x="2793" y="268"/>
                  </a:cubicBezTo>
                  <a:lnTo>
                    <a:pt x="2941" y="643"/>
                  </a:lnTo>
                  <a:cubicBezTo>
                    <a:pt x="2994" y="630"/>
                    <a:pt x="3060" y="603"/>
                    <a:pt x="3114" y="589"/>
                  </a:cubicBezTo>
                  <a:lnTo>
                    <a:pt x="2994" y="202"/>
                  </a:lnTo>
                  <a:close/>
                  <a:moveTo>
                    <a:pt x="5948" y="322"/>
                  </a:moveTo>
                  <a:lnTo>
                    <a:pt x="5801" y="696"/>
                  </a:lnTo>
                  <a:lnTo>
                    <a:pt x="5961" y="776"/>
                  </a:lnTo>
                  <a:lnTo>
                    <a:pt x="6135" y="402"/>
                  </a:lnTo>
                  <a:cubicBezTo>
                    <a:pt x="6108" y="389"/>
                    <a:pt x="6068" y="375"/>
                    <a:pt x="6042" y="362"/>
                  </a:cubicBezTo>
                  <a:lnTo>
                    <a:pt x="6028" y="362"/>
                  </a:lnTo>
                  <a:lnTo>
                    <a:pt x="6028" y="348"/>
                  </a:lnTo>
                  <a:lnTo>
                    <a:pt x="6001" y="348"/>
                  </a:lnTo>
                  <a:lnTo>
                    <a:pt x="5988" y="336"/>
                  </a:lnTo>
                  <a:cubicBezTo>
                    <a:pt x="5974" y="336"/>
                    <a:pt x="5961" y="336"/>
                    <a:pt x="5948" y="322"/>
                  </a:cubicBezTo>
                  <a:close/>
                  <a:moveTo>
                    <a:pt x="2606" y="348"/>
                  </a:moveTo>
                  <a:cubicBezTo>
                    <a:pt x="2593" y="362"/>
                    <a:pt x="2566" y="362"/>
                    <a:pt x="2540" y="375"/>
                  </a:cubicBezTo>
                  <a:lnTo>
                    <a:pt x="2526" y="375"/>
                  </a:lnTo>
                  <a:lnTo>
                    <a:pt x="2526" y="389"/>
                  </a:lnTo>
                  <a:lnTo>
                    <a:pt x="2499" y="389"/>
                  </a:lnTo>
                  <a:lnTo>
                    <a:pt x="2499" y="402"/>
                  </a:lnTo>
                  <a:lnTo>
                    <a:pt x="2472" y="402"/>
                  </a:lnTo>
                  <a:cubicBezTo>
                    <a:pt x="2459" y="416"/>
                    <a:pt x="2446" y="429"/>
                    <a:pt x="2433" y="429"/>
                  </a:cubicBezTo>
                  <a:lnTo>
                    <a:pt x="2606" y="790"/>
                  </a:lnTo>
                  <a:cubicBezTo>
                    <a:pt x="2659" y="763"/>
                    <a:pt x="2713" y="737"/>
                    <a:pt x="2766" y="723"/>
                  </a:cubicBezTo>
                  <a:lnTo>
                    <a:pt x="2606" y="348"/>
                  </a:lnTo>
                  <a:close/>
                  <a:moveTo>
                    <a:pt x="6322" y="496"/>
                  </a:moveTo>
                  <a:lnTo>
                    <a:pt x="6135" y="856"/>
                  </a:lnTo>
                  <a:cubicBezTo>
                    <a:pt x="6188" y="883"/>
                    <a:pt x="6242" y="910"/>
                    <a:pt x="6282" y="937"/>
                  </a:cubicBezTo>
                  <a:lnTo>
                    <a:pt x="6496" y="589"/>
                  </a:lnTo>
                  <a:cubicBezTo>
                    <a:pt x="6469" y="589"/>
                    <a:pt x="6455" y="576"/>
                    <a:pt x="6443" y="562"/>
                  </a:cubicBezTo>
                  <a:lnTo>
                    <a:pt x="6429" y="562"/>
                  </a:lnTo>
                  <a:lnTo>
                    <a:pt x="6429" y="549"/>
                  </a:lnTo>
                  <a:lnTo>
                    <a:pt x="6402" y="549"/>
                  </a:lnTo>
                  <a:lnTo>
                    <a:pt x="6402" y="536"/>
                  </a:lnTo>
                  <a:lnTo>
                    <a:pt x="6375" y="536"/>
                  </a:lnTo>
                  <a:lnTo>
                    <a:pt x="6375" y="523"/>
                  </a:lnTo>
                  <a:cubicBezTo>
                    <a:pt x="6349" y="509"/>
                    <a:pt x="6336" y="509"/>
                    <a:pt x="6322" y="496"/>
                  </a:cubicBezTo>
                  <a:close/>
                  <a:moveTo>
                    <a:pt x="2246" y="523"/>
                  </a:moveTo>
                  <a:lnTo>
                    <a:pt x="2232" y="536"/>
                  </a:lnTo>
                  <a:lnTo>
                    <a:pt x="2219" y="536"/>
                  </a:lnTo>
                  <a:lnTo>
                    <a:pt x="2219" y="549"/>
                  </a:lnTo>
                  <a:lnTo>
                    <a:pt x="2192" y="549"/>
                  </a:lnTo>
                  <a:lnTo>
                    <a:pt x="2192" y="562"/>
                  </a:lnTo>
                  <a:lnTo>
                    <a:pt x="2165" y="562"/>
                  </a:lnTo>
                  <a:lnTo>
                    <a:pt x="2165" y="576"/>
                  </a:lnTo>
                  <a:lnTo>
                    <a:pt x="2139" y="576"/>
                  </a:lnTo>
                  <a:lnTo>
                    <a:pt x="2139" y="589"/>
                  </a:lnTo>
                  <a:lnTo>
                    <a:pt x="2125" y="589"/>
                  </a:lnTo>
                  <a:cubicBezTo>
                    <a:pt x="2098" y="603"/>
                    <a:pt x="2085" y="616"/>
                    <a:pt x="2058" y="630"/>
                  </a:cubicBezTo>
                  <a:lnTo>
                    <a:pt x="2272" y="977"/>
                  </a:lnTo>
                  <a:cubicBezTo>
                    <a:pt x="2326" y="937"/>
                    <a:pt x="2379" y="910"/>
                    <a:pt x="2433" y="883"/>
                  </a:cubicBezTo>
                  <a:lnTo>
                    <a:pt x="2446" y="883"/>
                  </a:lnTo>
                  <a:lnTo>
                    <a:pt x="2246" y="523"/>
                  </a:lnTo>
                  <a:lnTo>
                    <a:pt x="2246" y="523"/>
                  </a:lnTo>
                  <a:close/>
                  <a:moveTo>
                    <a:pt x="6669" y="696"/>
                  </a:moveTo>
                  <a:lnTo>
                    <a:pt x="6443" y="1044"/>
                  </a:lnTo>
                  <a:cubicBezTo>
                    <a:pt x="6496" y="1070"/>
                    <a:pt x="6550" y="1111"/>
                    <a:pt x="6589" y="1138"/>
                  </a:cubicBezTo>
                  <a:lnTo>
                    <a:pt x="6830" y="817"/>
                  </a:lnTo>
                  <a:cubicBezTo>
                    <a:pt x="6817" y="803"/>
                    <a:pt x="6817" y="803"/>
                    <a:pt x="6803" y="803"/>
                  </a:cubicBezTo>
                  <a:lnTo>
                    <a:pt x="6803" y="790"/>
                  </a:lnTo>
                  <a:cubicBezTo>
                    <a:pt x="6763" y="763"/>
                    <a:pt x="6710" y="737"/>
                    <a:pt x="6669" y="710"/>
                  </a:cubicBezTo>
                  <a:lnTo>
                    <a:pt x="6669" y="696"/>
                  </a:lnTo>
                  <a:close/>
                  <a:moveTo>
                    <a:pt x="1898" y="737"/>
                  </a:moveTo>
                  <a:cubicBezTo>
                    <a:pt x="1845" y="776"/>
                    <a:pt x="1804" y="803"/>
                    <a:pt x="1750" y="830"/>
                  </a:cubicBezTo>
                  <a:lnTo>
                    <a:pt x="1750" y="844"/>
                  </a:lnTo>
                  <a:lnTo>
                    <a:pt x="1738" y="844"/>
                  </a:lnTo>
                  <a:cubicBezTo>
                    <a:pt x="1738" y="844"/>
                    <a:pt x="1738" y="856"/>
                    <a:pt x="1724" y="856"/>
                  </a:cubicBezTo>
                  <a:lnTo>
                    <a:pt x="1964" y="1177"/>
                  </a:lnTo>
                  <a:cubicBezTo>
                    <a:pt x="2018" y="1138"/>
                    <a:pt x="2071" y="1111"/>
                    <a:pt x="2125" y="1070"/>
                  </a:cubicBezTo>
                  <a:lnTo>
                    <a:pt x="1898" y="737"/>
                  </a:lnTo>
                  <a:close/>
                  <a:moveTo>
                    <a:pt x="6990" y="937"/>
                  </a:moveTo>
                  <a:lnTo>
                    <a:pt x="6737" y="1257"/>
                  </a:lnTo>
                  <a:cubicBezTo>
                    <a:pt x="6790" y="1284"/>
                    <a:pt x="6830" y="1325"/>
                    <a:pt x="6883" y="1364"/>
                  </a:cubicBezTo>
                  <a:lnTo>
                    <a:pt x="7151" y="1070"/>
                  </a:lnTo>
                  <a:cubicBezTo>
                    <a:pt x="7138" y="1057"/>
                    <a:pt x="7124" y="1057"/>
                    <a:pt x="7124" y="1044"/>
                  </a:cubicBezTo>
                  <a:lnTo>
                    <a:pt x="7111" y="1044"/>
                  </a:lnTo>
                  <a:lnTo>
                    <a:pt x="7111" y="1031"/>
                  </a:lnTo>
                  <a:lnTo>
                    <a:pt x="7097" y="1031"/>
                  </a:lnTo>
                  <a:lnTo>
                    <a:pt x="7097" y="1017"/>
                  </a:lnTo>
                  <a:lnTo>
                    <a:pt x="7084" y="1017"/>
                  </a:lnTo>
                  <a:cubicBezTo>
                    <a:pt x="7058" y="990"/>
                    <a:pt x="7031" y="963"/>
                    <a:pt x="6990" y="937"/>
                  </a:cubicBezTo>
                  <a:close/>
                  <a:moveTo>
                    <a:pt x="1577" y="977"/>
                  </a:moveTo>
                  <a:cubicBezTo>
                    <a:pt x="1563" y="990"/>
                    <a:pt x="1563" y="990"/>
                    <a:pt x="1551" y="990"/>
                  </a:cubicBezTo>
                  <a:lnTo>
                    <a:pt x="1551" y="1004"/>
                  </a:lnTo>
                  <a:lnTo>
                    <a:pt x="1537" y="1004"/>
                  </a:lnTo>
                  <a:cubicBezTo>
                    <a:pt x="1497" y="1044"/>
                    <a:pt x="1456" y="1070"/>
                    <a:pt x="1417" y="1111"/>
                  </a:cubicBezTo>
                  <a:lnTo>
                    <a:pt x="1684" y="1405"/>
                  </a:lnTo>
                  <a:cubicBezTo>
                    <a:pt x="1738" y="1364"/>
                    <a:pt x="1777" y="1325"/>
                    <a:pt x="1831" y="1298"/>
                  </a:cubicBezTo>
                  <a:lnTo>
                    <a:pt x="1577" y="977"/>
                  </a:lnTo>
                  <a:close/>
                  <a:moveTo>
                    <a:pt x="7298" y="1204"/>
                  </a:moveTo>
                  <a:lnTo>
                    <a:pt x="7017" y="1498"/>
                  </a:lnTo>
                  <a:lnTo>
                    <a:pt x="7138" y="1619"/>
                  </a:lnTo>
                  <a:lnTo>
                    <a:pt x="7432" y="1351"/>
                  </a:lnTo>
                  <a:cubicBezTo>
                    <a:pt x="7418" y="1325"/>
                    <a:pt x="7405" y="1311"/>
                    <a:pt x="7391" y="1298"/>
                  </a:cubicBezTo>
                  <a:lnTo>
                    <a:pt x="7378" y="1284"/>
                  </a:lnTo>
                  <a:lnTo>
                    <a:pt x="7364" y="1284"/>
                  </a:lnTo>
                  <a:lnTo>
                    <a:pt x="7364" y="1271"/>
                  </a:lnTo>
                  <a:lnTo>
                    <a:pt x="7352" y="1271"/>
                  </a:lnTo>
                  <a:lnTo>
                    <a:pt x="7352" y="1257"/>
                  </a:lnTo>
                  <a:lnTo>
                    <a:pt x="7338" y="1245"/>
                  </a:lnTo>
                  <a:lnTo>
                    <a:pt x="7325" y="1245"/>
                  </a:lnTo>
                  <a:lnTo>
                    <a:pt x="7325" y="1231"/>
                  </a:lnTo>
                  <a:lnTo>
                    <a:pt x="7298" y="1204"/>
                  </a:lnTo>
                  <a:close/>
                  <a:moveTo>
                    <a:pt x="1269" y="1245"/>
                  </a:moveTo>
                  <a:cubicBezTo>
                    <a:pt x="1243" y="1284"/>
                    <a:pt x="1216" y="1311"/>
                    <a:pt x="1189" y="1338"/>
                  </a:cubicBezTo>
                  <a:lnTo>
                    <a:pt x="1176" y="1338"/>
                  </a:lnTo>
                  <a:cubicBezTo>
                    <a:pt x="1162" y="1364"/>
                    <a:pt x="1150" y="1378"/>
                    <a:pt x="1136" y="1391"/>
                  </a:cubicBezTo>
                  <a:lnTo>
                    <a:pt x="1430" y="1672"/>
                  </a:lnTo>
                  <a:cubicBezTo>
                    <a:pt x="1470" y="1619"/>
                    <a:pt x="1510" y="1578"/>
                    <a:pt x="1551" y="1539"/>
                  </a:cubicBezTo>
                  <a:lnTo>
                    <a:pt x="1269" y="1245"/>
                  </a:lnTo>
                  <a:close/>
                  <a:moveTo>
                    <a:pt x="7565" y="1498"/>
                  </a:moveTo>
                  <a:lnTo>
                    <a:pt x="7271" y="1752"/>
                  </a:lnTo>
                  <a:cubicBezTo>
                    <a:pt x="7311" y="1806"/>
                    <a:pt x="7338" y="1846"/>
                    <a:pt x="7378" y="1899"/>
                  </a:cubicBezTo>
                  <a:lnTo>
                    <a:pt x="7699" y="1658"/>
                  </a:lnTo>
                  <a:lnTo>
                    <a:pt x="7699" y="1646"/>
                  </a:lnTo>
                  <a:lnTo>
                    <a:pt x="7685" y="1646"/>
                  </a:lnTo>
                  <a:lnTo>
                    <a:pt x="7685" y="1632"/>
                  </a:lnTo>
                  <a:cubicBezTo>
                    <a:pt x="7646" y="1592"/>
                    <a:pt x="7605" y="1539"/>
                    <a:pt x="7565" y="1498"/>
                  </a:cubicBezTo>
                  <a:close/>
                  <a:moveTo>
                    <a:pt x="1002" y="1551"/>
                  </a:moveTo>
                  <a:cubicBezTo>
                    <a:pt x="962" y="1605"/>
                    <a:pt x="909" y="1646"/>
                    <a:pt x="868" y="1699"/>
                  </a:cubicBezTo>
                  <a:lnTo>
                    <a:pt x="1189" y="1952"/>
                  </a:lnTo>
                  <a:cubicBezTo>
                    <a:pt x="1230" y="1899"/>
                    <a:pt x="1269" y="1846"/>
                    <a:pt x="1310" y="1806"/>
                  </a:cubicBezTo>
                  <a:lnTo>
                    <a:pt x="1002" y="1551"/>
                  </a:lnTo>
                  <a:close/>
                  <a:moveTo>
                    <a:pt x="7819" y="1819"/>
                  </a:moveTo>
                  <a:lnTo>
                    <a:pt x="7485" y="2047"/>
                  </a:lnTo>
                  <a:cubicBezTo>
                    <a:pt x="7525" y="2100"/>
                    <a:pt x="7565" y="2153"/>
                    <a:pt x="7592" y="2193"/>
                  </a:cubicBezTo>
                  <a:lnTo>
                    <a:pt x="7926" y="1979"/>
                  </a:lnTo>
                  <a:lnTo>
                    <a:pt x="7926" y="1966"/>
                  </a:lnTo>
                  <a:cubicBezTo>
                    <a:pt x="7886" y="1913"/>
                    <a:pt x="7859" y="1872"/>
                    <a:pt x="7819" y="1819"/>
                  </a:cubicBezTo>
                  <a:close/>
                  <a:moveTo>
                    <a:pt x="749" y="1872"/>
                  </a:moveTo>
                  <a:lnTo>
                    <a:pt x="749" y="1886"/>
                  </a:lnTo>
                  <a:cubicBezTo>
                    <a:pt x="735" y="1913"/>
                    <a:pt x="708" y="1940"/>
                    <a:pt x="695" y="1966"/>
                  </a:cubicBezTo>
                  <a:lnTo>
                    <a:pt x="681" y="1979"/>
                  </a:lnTo>
                  <a:lnTo>
                    <a:pt x="681" y="1993"/>
                  </a:lnTo>
                  <a:lnTo>
                    <a:pt x="668" y="1993"/>
                  </a:lnTo>
                  <a:lnTo>
                    <a:pt x="668" y="2006"/>
                  </a:lnTo>
                  <a:lnTo>
                    <a:pt x="668" y="2020"/>
                  </a:lnTo>
                  <a:lnTo>
                    <a:pt x="654" y="2020"/>
                  </a:lnTo>
                  <a:lnTo>
                    <a:pt x="654" y="2033"/>
                  </a:lnTo>
                  <a:lnTo>
                    <a:pt x="642" y="2033"/>
                  </a:lnTo>
                  <a:lnTo>
                    <a:pt x="989" y="2246"/>
                  </a:lnTo>
                  <a:cubicBezTo>
                    <a:pt x="1016" y="2193"/>
                    <a:pt x="1055" y="2153"/>
                    <a:pt x="1082" y="2100"/>
                  </a:cubicBezTo>
                  <a:lnTo>
                    <a:pt x="761" y="1872"/>
                  </a:lnTo>
                  <a:close/>
                  <a:moveTo>
                    <a:pt x="8033" y="2153"/>
                  </a:moveTo>
                  <a:lnTo>
                    <a:pt x="7685" y="2353"/>
                  </a:lnTo>
                  <a:lnTo>
                    <a:pt x="7726" y="2434"/>
                  </a:lnTo>
                  <a:cubicBezTo>
                    <a:pt x="7739" y="2460"/>
                    <a:pt x="7765" y="2487"/>
                    <a:pt x="7779" y="2514"/>
                  </a:cubicBezTo>
                  <a:lnTo>
                    <a:pt x="8140" y="2327"/>
                  </a:lnTo>
                  <a:lnTo>
                    <a:pt x="8127" y="2327"/>
                  </a:lnTo>
                  <a:lnTo>
                    <a:pt x="8127" y="2314"/>
                  </a:lnTo>
                  <a:cubicBezTo>
                    <a:pt x="8113" y="2300"/>
                    <a:pt x="8100" y="2273"/>
                    <a:pt x="8086" y="2260"/>
                  </a:cubicBezTo>
                  <a:lnTo>
                    <a:pt x="8086" y="2246"/>
                  </a:lnTo>
                  <a:lnTo>
                    <a:pt x="8086" y="2234"/>
                  </a:lnTo>
                  <a:lnTo>
                    <a:pt x="8073" y="2234"/>
                  </a:lnTo>
                  <a:lnTo>
                    <a:pt x="8073" y="2220"/>
                  </a:lnTo>
                  <a:lnTo>
                    <a:pt x="8073" y="2207"/>
                  </a:lnTo>
                  <a:lnTo>
                    <a:pt x="8059" y="2207"/>
                  </a:lnTo>
                  <a:lnTo>
                    <a:pt x="8059" y="2193"/>
                  </a:lnTo>
                  <a:lnTo>
                    <a:pt x="8059" y="2180"/>
                  </a:lnTo>
                  <a:lnTo>
                    <a:pt x="8047" y="2180"/>
                  </a:lnTo>
                  <a:lnTo>
                    <a:pt x="8047" y="2166"/>
                  </a:lnTo>
                  <a:lnTo>
                    <a:pt x="8033" y="2153"/>
                  </a:lnTo>
                  <a:close/>
                  <a:moveTo>
                    <a:pt x="548" y="2207"/>
                  </a:moveTo>
                  <a:cubicBezTo>
                    <a:pt x="535" y="2246"/>
                    <a:pt x="508" y="2273"/>
                    <a:pt x="494" y="2300"/>
                  </a:cubicBezTo>
                  <a:lnTo>
                    <a:pt x="494" y="2314"/>
                  </a:lnTo>
                  <a:lnTo>
                    <a:pt x="454" y="2394"/>
                  </a:lnTo>
                  <a:lnTo>
                    <a:pt x="815" y="2567"/>
                  </a:lnTo>
                  <a:lnTo>
                    <a:pt x="895" y="2407"/>
                  </a:lnTo>
                  <a:lnTo>
                    <a:pt x="548" y="2207"/>
                  </a:lnTo>
                  <a:close/>
                  <a:moveTo>
                    <a:pt x="8220" y="2514"/>
                  </a:moveTo>
                  <a:lnTo>
                    <a:pt x="7859" y="2674"/>
                  </a:lnTo>
                  <a:cubicBezTo>
                    <a:pt x="7886" y="2742"/>
                    <a:pt x="7899" y="2795"/>
                    <a:pt x="7926" y="2849"/>
                  </a:cubicBezTo>
                  <a:lnTo>
                    <a:pt x="8300" y="2701"/>
                  </a:lnTo>
                  <a:cubicBezTo>
                    <a:pt x="8287" y="2661"/>
                    <a:pt x="8273" y="2621"/>
                    <a:pt x="8247" y="2581"/>
                  </a:cubicBezTo>
                  <a:cubicBezTo>
                    <a:pt x="8247" y="2554"/>
                    <a:pt x="8234" y="2541"/>
                    <a:pt x="8220" y="2514"/>
                  </a:cubicBezTo>
                  <a:close/>
                  <a:moveTo>
                    <a:pt x="360" y="2567"/>
                  </a:moveTo>
                  <a:lnTo>
                    <a:pt x="360" y="2581"/>
                  </a:lnTo>
                  <a:lnTo>
                    <a:pt x="360" y="2594"/>
                  </a:lnTo>
                  <a:lnTo>
                    <a:pt x="348" y="2608"/>
                  </a:lnTo>
                  <a:lnTo>
                    <a:pt x="348" y="2621"/>
                  </a:lnTo>
                  <a:lnTo>
                    <a:pt x="348" y="2635"/>
                  </a:lnTo>
                  <a:lnTo>
                    <a:pt x="334" y="2635"/>
                  </a:lnTo>
                  <a:lnTo>
                    <a:pt x="334" y="2647"/>
                  </a:lnTo>
                  <a:cubicBezTo>
                    <a:pt x="321" y="2688"/>
                    <a:pt x="307" y="2728"/>
                    <a:pt x="294" y="2754"/>
                  </a:cubicBezTo>
                  <a:lnTo>
                    <a:pt x="668" y="2902"/>
                  </a:lnTo>
                  <a:cubicBezTo>
                    <a:pt x="681" y="2849"/>
                    <a:pt x="708" y="2795"/>
                    <a:pt x="735" y="2742"/>
                  </a:cubicBezTo>
                  <a:lnTo>
                    <a:pt x="360" y="2567"/>
                  </a:lnTo>
                  <a:close/>
                  <a:moveTo>
                    <a:pt x="8367" y="2888"/>
                  </a:moveTo>
                  <a:lnTo>
                    <a:pt x="7993" y="3022"/>
                  </a:lnTo>
                  <a:cubicBezTo>
                    <a:pt x="8006" y="3075"/>
                    <a:pt x="8033" y="3129"/>
                    <a:pt x="8047" y="3196"/>
                  </a:cubicBezTo>
                  <a:lnTo>
                    <a:pt x="8434" y="3075"/>
                  </a:lnTo>
                  <a:cubicBezTo>
                    <a:pt x="8434" y="3062"/>
                    <a:pt x="8434" y="3062"/>
                    <a:pt x="8421" y="3048"/>
                  </a:cubicBezTo>
                  <a:cubicBezTo>
                    <a:pt x="8407" y="2995"/>
                    <a:pt x="8394" y="2942"/>
                    <a:pt x="8367" y="2888"/>
                  </a:cubicBezTo>
                  <a:close/>
                  <a:moveTo>
                    <a:pt x="227" y="2955"/>
                  </a:moveTo>
                  <a:cubicBezTo>
                    <a:pt x="214" y="2955"/>
                    <a:pt x="214" y="2968"/>
                    <a:pt x="214" y="2982"/>
                  </a:cubicBezTo>
                  <a:lnTo>
                    <a:pt x="214" y="2995"/>
                  </a:lnTo>
                  <a:lnTo>
                    <a:pt x="200" y="2995"/>
                  </a:lnTo>
                  <a:cubicBezTo>
                    <a:pt x="200" y="3036"/>
                    <a:pt x="187" y="3075"/>
                    <a:pt x="173" y="3116"/>
                  </a:cubicBezTo>
                  <a:lnTo>
                    <a:pt x="173" y="3129"/>
                  </a:lnTo>
                  <a:lnTo>
                    <a:pt x="160" y="3129"/>
                  </a:lnTo>
                  <a:lnTo>
                    <a:pt x="160" y="3143"/>
                  </a:lnTo>
                  <a:lnTo>
                    <a:pt x="548" y="3250"/>
                  </a:lnTo>
                  <a:cubicBezTo>
                    <a:pt x="561" y="3196"/>
                    <a:pt x="588" y="3129"/>
                    <a:pt x="601" y="3075"/>
                  </a:cubicBezTo>
                  <a:lnTo>
                    <a:pt x="227" y="2955"/>
                  </a:lnTo>
                  <a:close/>
                  <a:moveTo>
                    <a:pt x="8487" y="3276"/>
                  </a:moveTo>
                  <a:lnTo>
                    <a:pt x="8100" y="3369"/>
                  </a:lnTo>
                  <a:cubicBezTo>
                    <a:pt x="8113" y="3423"/>
                    <a:pt x="8127" y="3490"/>
                    <a:pt x="8140" y="3544"/>
                  </a:cubicBezTo>
                  <a:lnTo>
                    <a:pt x="8528" y="3476"/>
                  </a:lnTo>
                  <a:lnTo>
                    <a:pt x="8487" y="3276"/>
                  </a:lnTo>
                  <a:close/>
                  <a:moveTo>
                    <a:pt x="107" y="3343"/>
                  </a:moveTo>
                  <a:cubicBezTo>
                    <a:pt x="107" y="3356"/>
                    <a:pt x="107" y="3383"/>
                    <a:pt x="93" y="3396"/>
                  </a:cubicBezTo>
                  <a:lnTo>
                    <a:pt x="93" y="3410"/>
                  </a:lnTo>
                  <a:lnTo>
                    <a:pt x="93" y="3423"/>
                  </a:lnTo>
                  <a:lnTo>
                    <a:pt x="93" y="3437"/>
                  </a:lnTo>
                  <a:lnTo>
                    <a:pt x="93" y="3449"/>
                  </a:lnTo>
                  <a:lnTo>
                    <a:pt x="93" y="3463"/>
                  </a:lnTo>
                  <a:lnTo>
                    <a:pt x="80" y="3463"/>
                  </a:lnTo>
                  <a:lnTo>
                    <a:pt x="80" y="3476"/>
                  </a:lnTo>
                  <a:lnTo>
                    <a:pt x="80" y="3490"/>
                  </a:lnTo>
                  <a:lnTo>
                    <a:pt x="80" y="3503"/>
                  </a:lnTo>
                  <a:cubicBezTo>
                    <a:pt x="80" y="3517"/>
                    <a:pt x="80" y="3530"/>
                    <a:pt x="66" y="3544"/>
                  </a:cubicBezTo>
                  <a:lnTo>
                    <a:pt x="467" y="3610"/>
                  </a:lnTo>
                  <a:cubicBezTo>
                    <a:pt x="481" y="3544"/>
                    <a:pt x="494" y="3490"/>
                    <a:pt x="508" y="3423"/>
                  </a:cubicBezTo>
                  <a:lnTo>
                    <a:pt x="107" y="3343"/>
                  </a:lnTo>
                  <a:close/>
                  <a:moveTo>
                    <a:pt x="8567" y="3663"/>
                  </a:moveTo>
                  <a:lnTo>
                    <a:pt x="8166" y="3731"/>
                  </a:lnTo>
                  <a:cubicBezTo>
                    <a:pt x="8180" y="3784"/>
                    <a:pt x="8180" y="3850"/>
                    <a:pt x="8193" y="3904"/>
                  </a:cubicBezTo>
                  <a:lnTo>
                    <a:pt x="8594" y="3864"/>
                  </a:lnTo>
                  <a:cubicBezTo>
                    <a:pt x="8581" y="3838"/>
                    <a:pt x="8581" y="3797"/>
                    <a:pt x="8581" y="3770"/>
                  </a:cubicBezTo>
                  <a:lnTo>
                    <a:pt x="8581" y="3757"/>
                  </a:lnTo>
                  <a:cubicBezTo>
                    <a:pt x="8567" y="3731"/>
                    <a:pt x="8567" y="3690"/>
                    <a:pt x="8567" y="3663"/>
                  </a:cubicBezTo>
                  <a:close/>
                  <a:moveTo>
                    <a:pt x="40" y="3731"/>
                  </a:moveTo>
                  <a:cubicBezTo>
                    <a:pt x="27" y="3797"/>
                    <a:pt x="27" y="3864"/>
                    <a:pt x="13" y="3931"/>
                  </a:cubicBezTo>
                  <a:lnTo>
                    <a:pt x="428" y="3971"/>
                  </a:lnTo>
                  <a:cubicBezTo>
                    <a:pt x="428" y="3918"/>
                    <a:pt x="428" y="3850"/>
                    <a:pt x="441" y="3784"/>
                  </a:cubicBezTo>
                  <a:lnTo>
                    <a:pt x="40" y="3731"/>
                  </a:lnTo>
                  <a:close/>
                  <a:moveTo>
                    <a:pt x="8608" y="4064"/>
                  </a:moveTo>
                  <a:lnTo>
                    <a:pt x="8207" y="4091"/>
                  </a:lnTo>
                  <a:lnTo>
                    <a:pt x="8207" y="4278"/>
                  </a:lnTo>
                  <a:lnTo>
                    <a:pt x="8608" y="4278"/>
                  </a:lnTo>
                  <a:lnTo>
                    <a:pt x="8608" y="4158"/>
                  </a:lnTo>
                  <a:lnTo>
                    <a:pt x="8608" y="4145"/>
                  </a:lnTo>
                  <a:lnTo>
                    <a:pt x="8608" y="4064"/>
                  </a:lnTo>
                  <a:close/>
                  <a:moveTo>
                    <a:pt x="0" y="4132"/>
                  </a:moveTo>
                  <a:lnTo>
                    <a:pt x="0" y="4145"/>
                  </a:lnTo>
                  <a:lnTo>
                    <a:pt x="0" y="4158"/>
                  </a:lnTo>
                  <a:lnTo>
                    <a:pt x="0" y="4171"/>
                  </a:lnTo>
                  <a:lnTo>
                    <a:pt x="0" y="4185"/>
                  </a:lnTo>
                  <a:lnTo>
                    <a:pt x="0" y="4198"/>
                  </a:lnTo>
                  <a:lnTo>
                    <a:pt x="0" y="4212"/>
                  </a:lnTo>
                  <a:lnTo>
                    <a:pt x="0" y="4225"/>
                  </a:lnTo>
                  <a:lnTo>
                    <a:pt x="0" y="4346"/>
                  </a:lnTo>
                  <a:lnTo>
                    <a:pt x="401" y="4332"/>
                  </a:lnTo>
                  <a:cubicBezTo>
                    <a:pt x="401" y="4278"/>
                    <a:pt x="401" y="4212"/>
                    <a:pt x="414" y="4158"/>
                  </a:cubicBezTo>
                  <a:lnTo>
                    <a:pt x="0" y="4132"/>
                  </a:lnTo>
                  <a:close/>
                  <a:moveTo>
                    <a:pt x="8207" y="4452"/>
                  </a:moveTo>
                  <a:cubicBezTo>
                    <a:pt x="8207" y="4519"/>
                    <a:pt x="8193" y="4586"/>
                    <a:pt x="8193" y="4640"/>
                  </a:cubicBezTo>
                  <a:lnTo>
                    <a:pt x="8594" y="4679"/>
                  </a:lnTo>
                  <a:cubicBezTo>
                    <a:pt x="8608" y="4613"/>
                    <a:pt x="8608" y="4546"/>
                    <a:pt x="8608" y="4479"/>
                  </a:cubicBezTo>
                  <a:lnTo>
                    <a:pt x="8207" y="4452"/>
                  </a:lnTo>
                  <a:close/>
                  <a:moveTo>
                    <a:pt x="414" y="4519"/>
                  </a:moveTo>
                  <a:lnTo>
                    <a:pt x="13" y="4546"/>
                  </a:lnTo>
                  <a:lnTo>
                    <a:pt x="13" y="4652"/>
                  </a:lnTo>
                  <a:lnTo>
                    <a:pt x="13" y="4666"/>
                  </a:lnTo>
                  <a:cubicBezTo>
                    <a:pt x="27" y="4693"/>
                    <a:pt x="27" y="4720"/>
                    <a:pt x="27" y="4747"/>
                  </a:cubicBezTo>
                  <a:lnTo>
                    <a:pt x="428" y="4706"/>
                  </a:lnTo>
                  <a:cubicBezTo>
                    <a:pt x="414" y="4640"/>
                    <a:pt x="414" y="4586"/>
                    <a:pt x="414" y="4519"/>
                  </a:cubicBezTo>
                  <a:close/>
                  <a:moveTo>
                    <a:pt x="8180" y="4827"/>
                  </a:moveTo>
                  <a:cubicBezTo>
                    <a:pt x="8166" y="4880"/>
                    <a:pt x="8154" y="4947"/>
                    <a:pt x="8140" y="5000"/>
                  </a:cubicBezTo>
                  <a:lnTo>
                    <a:pt x="8541" y="5080"/>
                  </a:lnTo>
                  <a:lnTo>
                    <a:pt x="8541" y="5053"/>
                  </a:lnTo>
                  <a:lnTo>
                    <a:pt x="8541" y="5041"/>
                  </a:lnTo>
                  <a:lnTo>
                    <a:pt x="8555" y="5041"/>
                  </a:lnTo>
                  <a:lnTo>
                    <a:pt x="8555" y="5027"/>
                  </a:lnTo>
                  <a:lnTo>
                    <a:pt x="8555" y="5014"/>
                  </a:lnTo>
                  <a:lnTo>
                    <a:pt x="8555" y="5000"/>
                  </a:lnTo>
                  <a:lnTo>
                    <a:pt x="8555" y="4987"/>
                  </a:lnTo>
                  <a:lnTo>
                    <a:pt x="8555" y="4973"/>
                  </a:lnTo>
                  <a:lnTo>
                    <a:pt x="8555" y="4960"/>
                  </a:lnTo>
                  <a:lnTo>
                    <a:pt x="8567" y="4960"/>
                  </a:lnTo>
                  <a:lnTo>
                    <a:pt x="8567" y="4880"/>
                  </a:lnTo>
                  <a:lnTo>
                    <a:pt x="8180" y="4827"/>
                  </a:lnTo>
                  <a:close/>
                  <a:moveTo>
                    <a:pt x="454" y="4880"/>
                  </a:moveTo>
                  <a:lnTo>
                    <a:pt x="53" y="4947"/>
                  </a:lnTo>
                  <a:cubicBezTo>
                    <a:pt x="53" y="4960"/>
                    <a:pt x="53" y="4987"/>
                    <a:pt x="66" y="5014"/>
                  </a:cubicBezTo>
                  <a:lnTo>
                    <a:pt x="66" y="5027"/>
                  </a:lnTo>
                  <a:cubicBezTo>
                    <a:pt x="66" y="5067"/>
                    <a:pt x="80" y="5107"/>
                    <a:pt x="80" y="5148"/>
                  </a:cubicBezTo>
                  <a:lnTo>
                    <a:pt x="481" y="5067"/>
                  </a:lnTo>
                  <a:cubicBezTo>
                    <a:pt x="467" y="5000"/>
                    <a:pt x="454" y="4947"/>
                    <a:pt x="454" y="4880"/>
                  </a:cubicBezTo>
                  <a:close/>
                  <a:moveTo>
                    <a:pt x="8113" y="5187"/>
                  </a:moveTo>
                  <a:cubicBezTo>
                    <a:pt x="8100" y="5241"/>
                    <a:pt x="8073" y="5294"/>
                    <a:pt x="8059" y="5361"/>
                  </a:cubicBezTo>
                  <a:lnTo>
                    <a:pt x="8448" y="5468"/>
                  </a:lnTo>
                  <a:lnTo>
                    <a:pt x="8448" y="5454"/>
                  </a:lnTo>
                  <a:lnTo>
                    <a:pt x="8460" y="5454"/>
                  </a:lnTo>
                  <a:lnTo>
                    <a:pt x="8460" y="5442"/>
                  </a:lnTo>
                  <a:cubicBezTo>
                    <a:pt x="8460" y="5415"/>
                    <a:pt x="8474" y="5388"/>
                    <a:pt x="8487" y="5348"/>
                  </a:cubicBezTo>
                  <a:lnTo>
                    <a:pt x="8487" y="5335"/>
                  </a:lnTo>
                  <a:lnTo>
                    <a:pt x="8487" y="5321"/>
                  </a:lnTo>
                  <a:lnTo>
                    <a:pt x="8487" y="5308"/>
                  </a:lnTo>
                  <a:lnTo>
                    <a:pt x="8501" y="5294"/>
                  </a:lnTo>
                  <a:lnTo>
                    <a:pt x="8501" y="5281"/>
                  </a:lnTo>
                  <a:lnTo>
                    <a:pt x="8501" y="5267"/>
                  </a:lnTo>
                  <a:lnTo>
                    <a:pt x="8113" y="5187"/>
                  </a:lnTo>
                  <a:close/>
                  <a:moveTo>
                    <a:pt x="521" y="5241"/>
                  </a:moveTo>
                  <a:lnTo>
                    <a:pt x="134" y="5335"/>
                  </a:lnTo>
                  <a:cubicBezTo>
                    <a:pt x="134" y="5361"/>
                    <a:pt x="134" y="5374"/>
                    <a:pt x="147" y="5388"/>
                  </a:cubicBezTo>
                  <a:lnTo>
                    <a:pt x="147" y="5401"/>
                  </a:lnTo>
                  <a:cubicBezTo>
                    <a:pt x="160" y="5442"/>
                    <a:pt x="173" y="5481"/>
                    <a:pt x="187" y="5535"/>
                  </a:cubicBezTo>
                  <a:lnTo>
                    <a:pt x="574" y="5415"/>
                  </a:lnTo>
                  <a:cubicBezTo>
                    <a:pt x="548" y="5361"/>
                    <a:pt x="535" y="5294"/>
                    <a:pt x="521" y="5241"/>
                  </a:cubicBezTo>
                  <a:close/>
                  <a:moveTo>
                    <a:pt x="8006" y="5535"/>
                  </a:moveTo>
                  <a:cubicBezTo>
                    <a:pt x="7993" y="5588"/>
                    <a:pt x="7966" y="5655"/>
                    <a:pt x="7953" y="5709"/>
                  </a:cubicBezTo>
                  <a:lnTo>
                    <a:pt x="8327" y="5855"/>
                  </a:lnTo>
                  <a:cubicBezTo>
                    <a:pt x="8341" y="5816"/>
                    <a:pt x="8354" y="5789"/>
                    <a:pt x="8354" y="5749"/>
                  </a:cubicBezTo>
                  <a:lnTo>
                    <a:pt x="8367" y="5749"/>
                  </a:lnTo>
                  <a:lnTo>
                    <a:pt x="8367" y="5736"/>
                  </a:lnTo>
                  <a:cubicBezTo>
                    <a:pt x="8380" y="5709"/>
                    <a:pt x="8380" y="5682"/>
                    <a:pt x="8394" y="5655"/>
                  </a:cubicBezTo>
                  <a:lnTo>
                    <a:pt x="8006" y="5535"/>
                  </a:lnTo>
                  <a:close/>
                  <a:moveTo>
                    <a:pt x="628" y="5588"/>
                  </a:moveTo>
                  <a:lnTo>
                    <a:pt x="241" y="5722"/>
                  </a:lnTo>
                  <a:cubicBezTo>
                    <a:pt x="253" y="5736"/>
                    <a:pt x="253" y="5749"/>
                    <a:pt x="253" y="5762"/>
                  </a:cubicBezTo>
                  <a:lnTo>
                    <a:pt x="253" y="5775"/>
                  </a:lnTo>
                  <a:lnTo>
                    <a:pt x="267" y="5775"/>
                  </a:lnTo>
                  <a:cubicBezTo>
                    <a:pt x="280" y="5816"/>
                    <a:pt x="294" y="5869"/>
                    <a:pt x="321" y="5909"/>
                  </a:cubicBezTo>
                  <a:lnTo>
                    <a:pt x="695" y="5762"/>
                  </a:lnTo>
                  <a:cubicBezTo>
                    <a:pt x="668" y="5709"/>
                    <a:pt x="642" y="5642"/>
                    <a:pt x="628" y="5588"/>
                  </a:cubicBezTo>
                  <a:close/>
                  <a:moveTo>
                    <a:pt x="7872" y="5869"/>
                  </a:moveTo>
                  <a:cubicBezTo>
                    <a:pt x="7859" y="5936"/>
                    <a:pt x="7833" y="5989"/>
                    <a:pt x="7806" y="6043"/>
                  </a:cubicBezTo>
                  <a:lnTo>
                    <a:pt x="8166" y="6217"/>
                  </a:lnTo>
                  <a:lnTo>
                    <a:pt x="8166" y="6203"/>
                  </a:lnTo>
                  <a:lnTo>
                    <a:pt x="8180" y="6190"/>
                  </a:lnTo>
                  <a:lnTo>
                    <a:pt x="8180" y="6176"/>
                  </a:lnTo>
                  <a:lnTo>
                    <a:pt x="8180" y="6163"/>
                  </a:lnTo>
                  <a:lnTo>
                    <a:pt x="8193" y="6163"/>
                  </a:lnTo>
                  <a:lnTo>
                    <a:pt x="8193" y="6150"/>
                  </a:lnTo>
                  <a:lnTo>
                    <a:pt x="8193" y="6137"/>
                  </a:lnTo>
                  <a:lnTo>
                    <a:pt x="8207" y="6137"/>
                  </a:lnTo>
                  <a:lnTo>
                    <a:pt x="8207" y="6123"/>
                  </a:lnTo>
                  <a:lnTo>
                    <a:pt x="8207" y="6110"/>
                  </a:lnTo>
                  <a:lnTo>
                    <a:pt x="8220" y="6110"/>
                  </a:lnTo>
                  <a:lnTo>
                    <a:pt x="8220" y="6096"/>
                  </a:lnTo>
                  <a:lnTo>
                    <a:pt x="8220" y="6083"/>
                  </a:lnTo>
                  <a:cubicBezTo>
                    <a:pt x="8234" y="6069"/>
                    <a:pt x="8234" y="6056"/>
                    <a:pt x="8247" y="6043"/>
                  </a:cubicBezTo>
                  <a:lnTo>
                    <a:pt x="7872" y="5869"/>
                  </a:lnTo>
                  <a:close/>
                  <a:moveTo>
                    <a:pt x="761" y="5936"/>
                  </a:moveTo>
                  <a:lnTo>
                    <a:pt x="401" y="6096"/>
                  </a:lnTo>
                  <a:cubicBezTo>
                    <a:pt x="414" y="6123"/>
                    <a:pt x="414" y="6150"/>
                    <a:pt x="428" y="6176"/>
                  </a:cubicBezTo>
                  <a:lnTo>
                    <a:pt x="441" y="6176"/>
                  </a:lnTo>
                  <a:lnTo>
                    <a:pt x="441" y="6190"/>
                  </a:lnTo>
                  <a:cubicBezTo>
                    <a:pt x="454" y="6217"/>
                    <a:pt x="467" y="6256"/>
                    <a:pt x="481" y="6283"/>
                  </a:cubicBezTo>
                  <a:lnTo>
                    <a:pt x="842" y="6096"/>
                  </a:lnTo>
                  <a:lnTo>
                    <a:pt x="761" y="5936"/>
                  </a:lnTo>
                  <a:close/>
                  <a:moveTo>
                    <a:pt x="7712" y="6203"/>
                  </a:moveTo>
                  <a:cubicBezTo>
                    <a:pt x="7685" y="6256"/>
                    <a:pt x="7658" y="6310"/>
                    <a:pt x="7619" y="6363"/>
                  </a:cubicBezTo>
                  <a:lnTo>
                    <a:pt x="7966" y="6577"/>
                  </a:lnTo>
                  <a:cubicBezTo>
                    <a:pt x="7966" y="6564"/>
                    <a:pt x="7979" y="6551"/>
                    <a:pt x="7979" y="6551"/>
                  </a:cubicBezTo>
                  <a:lnTo>
                    <a:pt x="7979" y="6538"/>
                  </a:lnTo>
                  <a:lnTo>
                    <a:pt x="7993" y="6538"/>
                  </a:lnTo>
                  <a:lnTo>
                    <a:pt x="7993" y="6524"/>
                  </a:lnTo>
                  <a:lnTo>
                    <a:pt x="8006" y="6511"/>
                  </a:lnTo>
                  <a:lnTo>
                    <a:pt x="8006" y="6497"/>
                  </a:lnTo>
                  <a:lnTo>
                    <a:pt x="8020" y="6497"/>
                  </a:lnTo>
                  <a:lnTo>
                    <a:pt x="8020" y="6484"/>
                  </a:lnTo>
                  <a:lnTo>
                    <a:pt x="8020" y="6470"/>
                  </a:lnTo>
                  <a:lnTo>
                    <a:pt x="8033" y="6470"/>
                  </a:lnTo>
                  <a:lnTo>
                    <a:pt x="8033" y="6457"/>
                  </a:lnTo>
                  <a:lnTo>
                    <a:pt x="8033" y="6444"/>
                  </a:lnTo>
                  <a:lnTo>
                    <a:pt x="8047" y="6444"/>
                  </a:lnTo>
                  <a:lnTo>
                    <a:pt x="8047" y="6431"/>
                  </a:lnTo>
                  <a:lnTo>
                    <a:pt x="8059" y="6417"/>
                  </a:lnTo>
                  <a:lnTo>
                    <a:pt x="8059" y="6404"/>
                  </a:lnTo>
                  <a:lnTo>
                    <a:pt x="8073" y="6404"/>
                  </a:lnTo>
                  <a:lnTo>
                    <a:pt x="7712" y="6203"/>
                  </a:lnTo>
                  <a:close/>
                  <a:moveTo>
                    <a:pt x="936" y="6256"/>
                  </a:moveTo>
                  <a:lnTo>
                    <a:pt x="588" y="6457"/>
                  </a:lnTo>
                  <a:cubicBezTo>
                    <a:pt x="615" y="6511"/>
                    <a:pt x="654" y="6577"/>
                    <a:pt x="681" y="6631"/>
                  </a:cubicBezTo>
                  <a:lnTo>
                    <a:pt x="1029" y="6417"/>
                  </a:lnTo>
                  <a:cubicBezTo>
                    <a:pt x="989" y="6363"/>
                    <a:pt x="962" y="6310"/>
                    <a:pt x="936" y="6256"/>
                  </a:cubicBezTo>
                  <a:close/>
                  <a:moveTo>
                    <a:pt x="7525" y="6511"/>
                  </a:moveTo>
                  <a:cubicBezTo>
                    <a:pt x="7485" y="6564"/>
                    <a:pt x="7459" y="6618"/>
                    <a:pt x="7418" y="6657"/>
                  </a:cubicBezTo>
                  <a:lnTo>
                    <a:pt x="7739" y="6898"/>
                  </a:lnTo>
                  <a:cubicBezTo>
                    <a:pt x="7765" y="6858"/>
                    <a:pt x="7806" y="6818"/>
                    <a:pt x="7833" y="6764"/>
                  </a:cubicBezTo>
                  <a:lnTo>
                    <a:pt x="7846" y="6764"/>
                  </a:lnTo>
                  <a:lnTo>
                    <a:pt x="7846" y="6752"/>
                  </a:lnTo>
                  <a:lnTo>
                    <a:pt x="7859" y="6738"/>
                  </a:lnTo>
                  <a:lnTo>
                    <a:pt x="7525" y="6511"/>
                  </a:lnTo>
                  <a:close/>
                  <a:moveTo>
                    <a:pt x="1123" y="6564"/>
                  </a:moveTo>
                  <a:lnTo>
                    <a:pt x="802" y="6791"/>
                  </a:lnTo>
                  <a:cubicBezTo>
                    <a:pt x="842" y="6845"/>
                    <a:pt x="882" y="6912"/>
                    <a:pt x="922" y="6965"/>
                  </a:cubicBezTo>
                  <a:lnTo>
                    <a:pt x="1243" y="6711"/>
                  </a:lnTo>
                  <a:cubicBezTo>
                    <a:pt x="1203" y="6657"/>
                    <a:pt x="1162" y="6618"/>
                    <a:pt x="1123" y="6564"/>
                  </a:cubicBezTo>
                  <a:close/>
                  <a:moveTo>
                    <a:pt x="7298" y="6805"/>
                  </a:moveTo>
                  <a:cubicBezTo>
                    <a:pt x="7257" y="6845"/>
                    <a:pt x="7218" y="6898"/>
                    <a:pt x="7177" y="6939"/>
                  </a:cubicBezTo>
                  <a:lnTo>
                    <a:pt x="7485" y="7219"/>
                  </a:lnTo>
                  <a:cubicBezTo>
                    <a:pt x="7498" y="7192"/>
                    <a:pt x="7512" y="7179"/>
                    <a:pt x="7539" y="7153"/>
                  </a:cubicBezTo>
                  <a:lnTo>
                    <a:pt x="7539" y="7139"/>
                  </a:lnTo>
                  <a:lnTo>
                    <a:pt x="7552" y="7139"/>
                  </a:lnTo>
                  <a:lnTo>
                    <a:pt x="7552" y="7126"/>
                  </a:lnTo>
                  <a:lnTo>
                    <a:pt x="7565" y="7126"/>
                  </a:lnTo>
                  <a:lnTo>
                    <a:pt x="7565" y="7112"/>
                  </a:lnTo>
                  <a:cubicBezTo>
                    <a:pt x="7565" y="7112"/>
                    <a:pt x="7578" y="7112"/>
                    <a:pt x="7578" y="7099"/>
                  </a:cubicBezTo>
                  <a:lnTo>
                    <a:pt x="7592" y="7099"/>
                  </a:lnTo>
                  <a:lnTo>
                    <a:pt x="7592" y="7085"/>
                  </a:lnTo>
                  <a:cubicBezTo>
                    <a:pt x="7592" y="7085"/>
                    <a:pt x="7605" y="7072"/>
                    <a:pt x="7605" y="7058"/>
                  </a:cubicBezTo>
                  <a:lnTo>
                    <a:pt x="7298" y="6805"/>
                  </a:lnTo>
                  <a:close/>
                  <a:moveTo>
                    <a:pt x="1349" y="6845"/>
                  </a:moveTo>
                  <a:lnTo>
                    <a:pt x="1043" y="7112"/>
                  </a:lnTo>
                  <a:cubicBezTo>
                    <a:pt x="1096" y="7165"/>
                    <a:pt x="1136" y="7219"/>
                    <a:pt x="1176" y="7259"/>
                  </a:cubicBezTo>
                  <a:lnTo>
                    <a:pt x="1470" y="6992"/>
                  </a:lnTo>
                  <a:cubicBezTo>
                    <a:pt x="1430" y="6939"/>
                    <a:pt x="1390" y="6898"/>
                    <a:pt x="1349" y="6845"/>
                  </a:cubicBezTo>
                  <a:close/>
                  <a:moveTo>
                    <a:pt x="7058" y="7072"/>
                  </a:moveTo>
                  <a:cubicBezTo>
                    <a:pt x="7017" y="7112"/>
                    <a:pt x="6963" y="7153"/>
                    <a:pt x="6924" y="7192"/>
                  </a:cubicBezTo>
                  <a:lnTo>
                    <a:pt x="7191" y="7500"/>
                  </a:lnTo>
                  <a:cubicBezTo>
                    <a:pt x="7231" y="7459"/>
                    <a:pt x="7271" y="7433"/>
                    <a:pt x="7311" y="7393"/>
                  </a:cubicBezTo>
                  <a:lnTo>
                    <a:pt x="7311" y="7379"/>
                  </a:lnTo>
                  <a:cubicBezTo>
                    <a:pt x="7325" y="7379"/>
                    <a:pt x="7325" y="7366"/>
                    <a:pt x="7338" y="7366"/>
                  </a:cubicBezTo>
                  <a:lnTo>
                    <a:pt x="7058" y="7072"/>
                  </a:lnTo>
                  <a:close/>
                  <a:moveTo>
                    <a:pt x="1604" y="7112"/>
                  </a:moveTo>
                  <a:lnTo>
                    <a:pt x="1323" y="7406"/>
                  </a:lnTo>
                  <a:cubicBezTo>
                    <a:pt x="1337" y="7406"/>
                    <a:pt x="1337" y="7420"/>
                    <a:pt x="1337" y="7420"/>
                  </a:cubicBezTo>
                  <a:lnTo>
                    <a:pt x="1349" y="7420"/>
                  </a:lnTo>
                  <a:lnTo>
                    <a:pt x="1470" y="7540"/>
                  </a:lnTo>
                  <a:lnTo>
                    <a:pt x="1738" y="7246"/>
                  </a:lnTo>
                  <a:lnTo>
                    <a:pt x="1604" y="7112"/>
                  </a:lnTo>
                  <a:close/>
                  <a:moveTo>
                    <a:pt x="6790" y="7313"/>
                  </a:moveTo>
                  <a:cubicBezTo>
                    <a:pt x="6737" y="7352"/>
                    <a:pt x="6683" y="7393"/>
                    <a:pt x="6643" y="7433"/>
                  </a:cubicBezTo>
                  <a:lnTo>
                    <a:pt x="6883" y="7753"/>
                  </a:lnTo>
                  <a:lnTo>
                    <a:pt x="7044" y="7634"/>
                  </a:lnTo>
                  <a:lnTo>
                    <a:pt x="6790" y="7313"/>
                  </a:lnTo>
                  <a:close/>
                  <a:moveTo>
                    <a:pt x="1884" y="7352"/>
                  </a:moveTo>
                  <a:lnTo>
                    <a:pt x="1631" y="7673"/>
                  </a:lnTo>
                  <a:cubicBezTo>
                    <a:pt x="1631" y="7673"/>
                    <a:pt x="1644" y="7673"/>
                    <a:pt x="1644" y="7687"/>
                  </a:cubicBezTo>
                  <a:cubicBezTo>
                    <a:pt x="1697" y="7727"/>
                    <a:pt x="1738" y="7767"/>
                    <a:pt x="1791" y="7794"/>
                  </a:cubicBezTo>
                  <a:lnTo>
                    <a:pt x="2032" y="7473"/>
                  </a:lnTo>
                  <a:cubicBezTo>
                    <a:pt x="1978" y="7433"/>
                    <a:pt x="1925" y="7393"/>
                    <a:pt x="1884" y="7352"/>
                  </a:cubicBezTo>
                  <a:close/>
                  <a:moveTo>
                    <a:pt x="6496" y="7540"/>
                  </a:moveTo>
                  <a:cubicBezTo>
                    <a:pt x="6443" y="7566"/>
                    <a:pt x="6389" y="7607"/>
                    <a:pt x="6336" y="7634"/>
                  </a:cubicBezTo>
                  <a:lnTo>
                    <a:pt x="6550" y="7981"/>
                  </a:lnTo>
                  <a:cubicBezTo>
                    <a:pt x="6576" y="7955"/>
                    <a:pt x="6616" y="7941"/>
                    <a:pt x="6643" y="7914"/>
                  </a:cubicBezTo>
                  <a:lnTo>
                    <a:pt x="6657" y="7914"/>
                  </a:lnTo>
                  <a:cubicBezTo>
                    <a:pt x="6683" y="7901"/>
                    <a:pt x="6696" y="7887"/>
                    <a:pt x="6710" y="7874"/>
                  </a:cubicBezTo>
                  <a:lnTo>
                    <a:pt x="6496" y="7540"/>
                  </a:lnTo>
                  <a:close/>
                  <a:moveTo>
                    <a:pt x="2178" y="7566"/>
                  </a:moveTo>
                  <a:lnTo>
                    <a:pt x="1952" y="7914"/>
                  </a:lnTo>
                  <a:cubicBezTo>
                    <a:pt x="2005" y="7941"/>
                    <a:pt x="2045" y="7967"/>
                    <a:pt x="2085" y="7994"/>
                  </a:cubicBezTo>
                  <a:lnTo>
                    <a:pt x="2098" y="7994"/>
                  </a:lnTo>
                  <a:cubicBezTo>
                    <a:pt x="2112" y="8008"/>
                    <a:pt x="2112" y="8008"/>
                    <a:pt x="2125" y="8008"/>
                  </a:cubicBezTo>
                  <a:lnTo>
                    <a:pt x="2326" y="7660"/>
                  </a:lnTo>
                  <a:cubicBezTo>
                    <a:pt x="2272" y="7634"/>
                    <a:pt x="2232" y="7607"/>
                    <a:pt x="2178" y="7566"/>
                  </a:cubicBezTo>
                  <a:close/>
                  <a:moveTo>
                    <a:pt x="6175" y="7727"/>
                  </a:moveTo>
                  <a:lnTo>
                    <a:pt x="6015" y="7807"/>
                  </a:lnTo>
                  <a:lnTo>
                    <a:pt x="6188" y="8168"/>
                  </a:lnTo>
                  <a:lnTo>
                    <a:pt x="6215" y="8168"/>
                  </a:lnTo>
                  <a:cubicBezTo>
                    <a:pt x="6268" y="8142"/>
                    <a:pt x="6322" y="8115"/>
                    <a:pt x="6375" y="8074"/>
                  </a:cubicBezTo>
                  <a:lnTo>
                    <a:pt x="6175" y="7727"/>
                  </a:lnTo>
                  <a:close/>
                  <a:moveTo>
                    <a:pt x="2486" y="7753"/>
                  </a:moveTo>
                  <a:lnTo>
                    <a:pt x="2299" y="8115"/>
                  </a:lnTo>
                  <a:cubicBezTo>
                    <a:pt x="2353" y="8142"/>
                    <a:pt x="2392" y="8154"/>
                    <a:pt x="2446" y="8181"/>
                  </a:cubicBezTo>
                  <a:lnTo>
                    <a:pt x="2459" y="8181"/>
                  </a:lnTo>
                  <a:cubicBezTo>
                    <a:pt x="2459" y="8195"/>
                    <a:pt x="2472" y="8195"/>
                    <a:pt x="2486" y="8208"/>
                  </a:cubicBezTo>
                  <a:lnTo>
                    <a:pt x="2659" y="7834"/>
                  </a:lnTo>
                  <a:cubicBezTo>
                    <a:pt x="2606" y="7807"/>
                    <a:pt x="2540" y="7780"/>
                    <a:pt x="2486" y="7753"/>
                  </a:cubicBezTo>
                  <a:close/>
                  <a:moveTo>
                    <a:pt x="5855" y="7887"/>
                  </a:moveTo>
                  <a:cubicBezTo>
                    <a:pt x="5787" y="7914"/>
                    <a:pt x="5734" y="7928"/>
                    <a:pt x="5680" y="7955"/>
                  </a:cubicBezTo>
                  <a:lnTo>
                    <a:pt x="5828" y="8329"/>
                  </a:lnTo>
                  <a:lnTo>
                    <a:pt x="5841" y="8329"/>
                  </a:lnTo>
                  <a:cubicBezTo>
                    <a:pt x="5881" y="8315"/>
                    <a:pt x="5908" y="8302"/>
                    <a:pt x="5948" y="8288"/>
                  </a:cubicBezTo>
                  <a:lnTo>
                    <a:pt x="5948" y="8275"/>
                  </a:lnTo>
                  <a:cubicBezTo>
                    <a:pt x="5974" y="8275"/>
                    <a:pt x="5988" y="8261"/>
                    <a:pt x="6015" y="8261"/>
                  </a:cubicBezTo>
                  <a:lnTo>
                    <a:pt x="5855" y="7887"/>
                  </a:lnTo>
                  <a:close/>
                  <a:moveTo>
                    <a:pt x="2820" y="7914"/>
                  </a:moveTo>
                  <a:lnTo>
                    <a:pt x="2673" y="8288"/>
                  </a:lnTo>
                  <a:lnTo>
                    <a:pt x="2700" y="8288"/>
                  </a:lnTo>
                  <a:lnTo>
                    <a:pt x="2700" y="8302"/>
                  </a:lnTo>
                  <a:lnTo>
                    <a:pt x="2727" y="8302"/>
                  </a:lnTo>
                  <a:lnTo>
                    <a:pt x="2740" y="8315"/>
                  </a:lnTo>
                  <a:lnTo>
                    <a:pt x="2766" y="8315"/>
                  </a:lnTo>
                  <a:lnTo>
                    <a:pt x="2766" y="8329"/>
                  </a:lnTo>
                  <a:lnTo>
                    <a:pt x="2807" y="8329"/>
                  </a:lnTo>
                  <a:lnTo>
                    <a:pt x="2807" y="8342"/>
                  </a:lnTo>
                  <a:lnTo>
                    <a:pt x="2820" y="8342"/>
                  </a:lnTo>
                  <a:cubicBezTo>
                    <a:pt x="2834" y="8342"/>
                    <a:pt x="2847" y="8356"/>
                    <a:pt x="2860" y="8356"/>
                  </a:cubicBezTo>
                  <a:lnTo>
                    <a:pt x="2994" y="7981"/>
                  </a:lnTo>
                  <a:cubicBezTo>
                    <a:pt x="2941" y="7955"/>
                    <a:pt x="2873" y="7928"/>
                    <a:pt x="2820" y="7914"/>
                  </a:cubicBezTo>
                  <a:close/>
                  <a:moveTo>
                    <a:pt x="5507" y="8021"/>
                  </a:moveTo>
                  <a:cubicBezTo>
                    <a:pt x="5454" y="8035"/>
                    <a:pt x="5386" y="8048"/>
                    <a:pt x="5333" y="8061"/>
                  </a:cubicBezTo>
                  <a:lnTo>
                    <a:pt x="5440" y="8462"/>
                  </a:lnTo>
                  <a:cubicBezTo>
                    <a:pt x="5507" y="8436"/>
                    <a:pt x="5560" y="8422"/>
                    <a:pt x="5627" y="8395"/>
                  </a:cubicBezTo>
                  <a:lnTo>
                    <a:pt x="5507" y="8021"/>
                  </a:lnTo>
                  <a:close/>
                  <a:moveTo>
                    <a:pt x="3167" y="8035"/>
                  </a:moveTo>
                  <a:lnTo>
                    <a:pt x="3048" y="8422"/>
                  </a:lnTo>
                  <a:lnTo>
                    <a:pt x="3074" y="8422"/>
                  </a:lnTo>
                  <a:cubicBezTo>
                    <a:pt x="3087" y="8422"/>
                    <a:pt x="3087" y="8436"/>
                    <a:pt x="3087" y="8436"/>
                  </a:cubicBezTo>
                  <a:lnTo>
                    <a:pt x="3101" y="8436"/>
                  </a:lnTo>
                  <a:cubicBezTo>
                    <a:pt x="3155" y="8449"/>
                    <a:pt x="3194" y="8462"/>
                    <a:pt x="3248" y="8475"/>
                  </a:cubicBezTo>
                  <a:lnTo>
                    <a:pt x="3342" y="8088"/>
                  </a:lnTo>
                  <a:cubicBezTo>
                    <a:pt x="3288" y="8061"/>
                    <a:pt x="3221" y="8048"/>
                    <a:pt x="3167" y="8035"/>
                  </a:cubicBezTo>
                  <a:close/>
                  <a:moveTo>
                    <a:pt x="5159" y="8115"/>
                  </a:moveTo>
                  <a:cubicBezTo>
                    <a:pt x="5092" y="8128"/>
                    <a:pt x="5039" y="8142"/>
                    <a:pt x="4972" y="8142"/>
                  </a:cubicBezTo>
                  <a:lnTo>
                    <a:pt x="5039" y="8543"/>
                  </a:lnTo>
                  <a:lnTo>
                    <a:pt x="5065" y="8543"/>
                  </a:lnTo>
                  <a:cubicBezTo>
                    <a:pt x="5133" y="8529"/>
                    <a:pt x="5186" y="8516"/>
                    <a:pt x="5240" y="8502"/>
                  </a:cubicBezTo>
                  <a:lnTo>
                    <a:pt x="5159" y="8115"/>
                  </a:lnTo>
                  <a:close/>
                  <a:moveTo>
                    <a:pt x="3515" y="8128"/>
                  </a:moveTo>
                  <a:lnTo>
                    <a:pt x="3435" y="8516"/>
                  </a:lnTo>
                  <a:lnTo>
                    <a:pt x="3636" y="8555"/>
                  </a:lnTo>
                  <a:lnTo>
                    <a:pt x="3702" y="8154"/>
                  </a:lnTo>
                  <a:cubicBezTo>
                    <a:pt x="3636" y="8142"/>
                    <a:pt x="3582" y="8142"/>
                    <a:pt x="3515" y="8128"/>
                  </a:cubicBezTo>
                  <a:close/>
                  <a:moveTo>
                    <a:pt x="3876" y="8181"/>
                  </a:moveTo>
                  <a:lnTo>
                    <a:pt x="3836" y="8582"/>
                  </a:lnTo>
                  <a:cubicBezTo>
                    <a:pt x="3876" y="8582"/>
                    <a:pt x="3916" y="8582"/>
                    <a:pt x="3956" y="8596"/>
                  </a:cubicBezTo>
                  <a:lnTo>
                    <a:pt x="4037" y="8596"/>
                  </a:lnTo>
                  <a:lnTo>
                    <a:pt x="4063" y="8195"/>
                  </a:lnTo>
                  <a:cubicBezTo>
                    <a:pt x="4010" y="8195"/>
                    <a:pt x="3943" y="8181"/>
                    <a:pt x="3876" y="8181"/>
                  </a:cubicBezTo>
                  <a:close/>
                  <a:moveTo>
                    <a:pt x="4798" y="8168"/>
                  </a:moveTo>
                  <a:cubicBezTo>
                    <a:pt x="4732" y="8181"/>
                    <a:pt x="4678" y="8181"/>
                    <a:pt x="4611" y="8195"/>
                  </a:cubicBezTo>
                  <a:lnTo>
                    <a:pt x="4638" y="8596"/>
                  </a:lnTo>
                  <a:cubicBezTo>
                    <a:pt x="4705" y="8596"/>
                    <a:pt x="4771" y="8582"/>
                    <a:pt x="4839" y="8569"/>
                  </a:cubicBezTo>
                  <a:lnTo>
                    <a:pt x="4798" y="8168"/>
                  </a:lnTo>
                  <a:close/>
                  <a:moveTo>
                    <a:pt x="4251" y="8208"/>
                  </a:moveTo>
                  <a:lnTo>
                    <a:pt x="4237" y="8609"/>
                  </a:lnTo>
                  <a:lnTo>
                    <a:pt x="4438" y="8609"/>
                  </a:lnTo>
                  <a:lnTo>
                    <a:pt x="4424" y="8208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2"/>
            <p:cNvSpPr/>
            <p:nvPr/>
          </p:nvSpPr>
          <p:spPr>
            <a:xfrm>
              <a:off x="7654296" y="4190404"/>
              <a:ext cx="426626" cy="373471"/>
            </a:xfrm>
            <a:custGeom>
              <a:avLst/>
              <a:gdLst/>
              <a:ahLst/>
              <a:cxnLst/>
              <a:rect l="l" t="t" r="r" b="b"/>
              <a:pathLst>
                <a:path w="8917" h="7806" extrusionOk="0">
                  <a:moveTo>
                    <a:pt x="4453" y="0"/>
                  </a:moveTo>
                  <a:cubicBezTo>
                    <a:pt x="3818" y="0"/>
                    <a:pt x="3175" y="156"/>
                    <a:pt x="2581" y="485"/>
                  </a:cubicBezTo>
                  <a:cubicBezTo>
                    <a:pt x="696" y="1515"/>
                    <a:pt x="0" y="3894"/>
                    <a:pt x="1030" y="5778"/>
                  </a:cubicBezTo>
                  <a:cubicBezTo>
                    <a:pt x="1746" y="7072"/>
                    <a:pt x="3084" y="7805"/>
                    <a:pt x="4467" y="7805"/>
                  </a:cubicBezTo>
                  <a:cubicBezTo>
                    <a:pt x="5099" y="7805"/>
                    <a:pt x="5741" y="7652"/>
                    <a:pt x="6336" y="7329"/>
                  </a:cubicBezTo>
                  <a:cubicBezTo>
                    <a:pt x="8221" y="6286"/>
                    <a:pt x="8916" y="3921"/>
                    <a:pt x="7874" y="2036"/>
                  </a:cubicBezTo>
                  <a:cubicBezTo>
                    <a:pt x="7169" y="736"/>
                    <a:pt x="5831" y="0"/>
                    <a:pt x="4453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2"/>
            <p:cNvSpPr/>
            <p:nvPr/>
          </p:nvSpPr>
          <p:spPr>
            <a:xfrm>
              <a:off x="7654296" y="4190404"/>
              <a:ext cx="426626" cy="373471"/>
            </a:xfrm>
            <a:custGeom>
              <a:avLst/>
              <a:gdLst/>
              <a:ahLst/>
              <a:cxnLst/>
              <a:rect l="l" t="t" r="r" b="b"/>
              <a:pathLst>
                <a:path w="8917" h="7806" extrusionOk="0">
                  <a:moveTo>
                    <a:pt x="4453" y="0"/>
                  </a:moveTo>
                  <a:cubicBezTo>
                    <a:pt x="3818" y="0"/>
                    <a:pt x="3175" y="156"/>
                    <a:pt x="2581" y="485"/>
                  </a:cubicBezTo>
                  <a:cubicBezTo>
                    <a:pt x="696" y="1515"/>
                    <a:pt x="0" y="3894"/>
                    <a:pt x="1030" y="5778"/>
                  </a:cubicBezTo>
                  <a:cubicBezTo>
                    <a:pt x="1746" y="7072"/>
                    <a:pt x="3084" y="7805"/>
                    <a:pt x="4467" y="7805"/>
                  </a:cubicBezTo>
                  <a:cubicBezTo>
                    <a:pt x="5099" y="7805"/>
                    <a:pt x="5741" y="7652"/>
                    <a:pt x="6336" y="7329"/>
                  </a:cubicBezTo>
                  <a:cubicBezTo>
                    <a:pt x="8221" y="6286"/>
                    <a:pt x="8916" y="3921"/>
                    <a:pt x="7874" y="2036"/>
                  </a:cubicBezTo>
                  <a:cubicBezTo>
                    <a:pt x="7169" y="736"/>
                    <a:pt x="5831" y="0"/>
                    <a:pt x="4453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2"/>
            <p:cNvSpPr/>
            <p:nvPr/>
          </p:nvSpPr>
          <p:spPr>
            <a:xfrm>
              <a:off x="7669654" y="4203705"/>
              <a:ext cx="370313" cy="345721"/>
            </a:xfrm>
            <a:custGeom>
              <a:avLst/>
              <a:gdLst/>
              <a:ahLst/>
              <a:cxnLst/>
              <a:rect l="l" t="t" r="r" b="b"/>
              <a:pathLst>
                <a:path w="7740" h="7226" extrusionOk="0">
                  <a:moveTo>
                    <a:pt x="4129" y="1"/>
                  </a:moveTo>
                  <a:cubicBezTo>
                    <a:pt x="3541" y="1"/>
                    <a:pt x="2945" y="145"/>
                    <a:pt x="2393" y="448"/>
                  </a:cubicBezTo>
                  <a:cubicBezTo>
                    <a:pt x="642" y="1410"/>
                    <a:pt x="0" y="3616"/>
                    <a:pt x="963" y="5367"/>
                  </a:cubicBezTo>
                  <a:cubicBezTo>
                    <a:pt x="1538" y="6423"/>
                    <a:pt x="2554" y="7077"/>
                    <a:pt x="3663" y="7225"/>
                  </a:cubicBezTo>
                  <a:cubicBezTo>
                    <a:pt x="2607" y="7051"/>
                    <a:pt x="1631" y="6423"/>
                    <a:pt x="1070" y="5407"/>
                  </a:cubicBezTo>
                  <a:cubicBezTo>
                    <a:pt x="134" y="3682"/>
                    <a:pt x="763" y="1517"/>
                    <a:pt x="2486" y="569"/>
                  </a:cubicBezTo>
                  <a:cubicBezTo>
                    <a:pt x="3028" y="270"/>
                    <a:pt x="3614" y="129"/>
                    <a:pt x="4191" y="129"/>
                  </a:cubicBezTo>
                  <a:cubicBezTo>
                    <a:pt x="5452" y="129"/>
                    <a:pt x="6675" y="802"/>
                    <a:pt x="7325" y="1985"/>
                  </a:cubicBezTo>
                  <a:cubicBezTo>
                    <a:pt x="7553" y="2399"/>
                    <a:pt x="7686" y="2841"/>
                    <a:pt x="7740" y="3281"/>
                  </a:cubicBezTo>
                  <a:cubicBezTo>
                    <a:pt x="7699" y="2814"/>
                    <a:pt x="7553" y="2333"/>
                    <a:pt x="7312" y="1891"/>
                  </a:cubicBezTo>
                  <a:cubicBezTo>
                    <a:pt x="6653" y="682"/>
                    <a:pt x="5410" y="1"/>
                    <a:pt x="4129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2"/>
            <p:cNvSpPr/>
            <p:nvPr/>
          </p:nvSpPr>
          <p:spPr>
            <a:xfrm>
              <a:off x="7669654" y="4203705"/>
              <a:ext cx="370313" cy="345721"/>
            </a:xfrm>
            <a:custGeom>
              <a:avLst/>
              <a:gdLst/>
              <a:ahLst/>
              <a:cxnLst/>
              <a:rect l="l" t="t" r="r" b="b"/>
              <a:pathLst>
                <a:path w="7740" h="7226" extrusionOk="0">
                  <a:moveTo>
                    <a:pt x="4129" y="1"/>
                  </a:moveTo>
                  <a:cubicBezTo>
                    <a:pt x="3541" y="1"/>
                    <a:pt x="2945" y="145"/>
                    <a:pt x="2393" y="448"/>
                  </a:cubicBezTo>
                  <a:cubicBezTo>
                    <a:pt x="642" y="1410"/>
                    <a:pt x="0" y="3616"/>
                    <a:pt x="963" y="5367"/>
                  </a:cubicBezTo>
                  <a:cubicBezTo>
                    <a:pt x="1538" y="6423"/>
                    <a:pt x="2554" y="7077"/>
                    <a:pt x="3663" y="7225"/>
                  </a:cubicBezTo>
                  <a:cubicBezTo>
                    <a:pt x="2607" y="7051"/>
                    <a:pt x="1631" y="6423"/>
                    <a:pt x="1070" y="5407"/>
                  </a:cubicBezTo>
                  <a:cubicBezTo>
                    <a:pt x="134" y="3682"/>
                    <a:pt x="763" y="1517"/>
                    <a:pt x="2486" y="569"/>
                  </a:cubicBezTo>
                  <a:cubicBezTo>
                    <a:pt x="3028" y="270"/>
                    <a:pt x="3614" y="129"/>
                    <a:pt x="4191" y="129"/>
                  </a:cubicBezTo>
                  <a:cubicBezTo>
                    <a:pt x="5452" y="129"/>
                    <a:pt x="6675" y="802"/>
                    <a:pt x="7325" y="1985"/>
                  </a:cubicBezTo>
                  <a:cubicBezTo>
                    <a:pt x="7553" y="2399"/>
                    <a:pt x="7686" y="2841"/>
                    <a:pt x="7740" y="3281"/>
                  </a:cubicBezTo>
                  <a:cubicBezTo>
                    <a:pt x="7699" y="2814"/>
                    <a:pt x="7553" y="2333"/>
                    <a:pt x="7312" y="1891"/>
                  </a:cubicBezTo>
                  <a:cubicBezTo>
                    <a:pt x="6653" y="682"/>
                    <a:pt x="5410" y="1"/>
                    <a:pt x="4129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2"/>
            <p:cNvSpPr/>
            <p:nvPr/>
          </p:nvSpPr>
          <p:spPr>
            <a:xfrm>
              <a:off x="7804622" y="4237291"/>
              <a:ext cx="124108" cy="280127"/>
            </a:xfrm>
            <a:custGeom>
              <a:avLst/>
              <a:gdLst/>
              <a:ahLst/>
              <a:cxnLst/>
              <a:rect l="l" t="t" r="r" b="b"/>
              <a:pathLst>
                <a:path w="2594" h="5855" extrusionOk="0">
                  <a:moveTo>
                    <a:pt x="1123" y="0"/>
                  </a:moveTo>
                  <a:lnTo>
                    <a:pt x="1136" y="441"/>
                  </a:lnTo>
                  <a:cubicBezTo>
                    <a:pt x="775" y="468"/>
                    <a:pt x="494" y="588"/>
                    <a:pt x="294" y="802"/>
                  </a:cubicBezTo>
                  <a:cubicBezTo>
                    <a:pt x="93" y="1016"/>
                    <a:pt x="0" y="1296"/>
                    <a:pt x="0" y="1658"/>
                  </a:cubicBezTo>
                  <a:cubicBezTo>
                    <a:pt x="13" y="1911"/>
                    <a:pt x="66" y="2139"/>
                    <a:pt x="161" y="2312"/>
                  </a:cubicBezTo>
                  <a:cubicBezTo>
                    <a:pt x="254" y="2486"/>
                    <a:pt x="387" y="2647"/>
                    <a:pt x="574" y="2807"/>
                  </a:cubicBezTo>
                  <a:lnTo>
                    <a:pt x="1216" y="3355"/>
                  </a:lnTo>
                  <a:cubicBezTo>
                    <a:pt x="1310" y="3422"/>
                    <a:pt x="1390" y="3488"/>
                    <a:pt x="1444" y="3542"/>
                  </a:cubicBezTo>
                  <a:cubicBezTo>
                    <a:pt x="1497" y="3595"/>
                    <a:pt x="1537" y="3663"/>
                    <a:pt x="1590" y="3729"/>
                  </a:cubicBezTo>
                  <a:cubicBezTo>
                    <a:pt x="1644" y="3809"/>
                    <a:pt x="1684" y="3876"/>
                    <a:pt x="1711" y="3970"/>
                  </a:cubicBezTo>
                  <a:cubicBezTo>
                    <a:pt x="1738" y="4050"/>
                    <a:pt x="1751" y="4144"/>
                    <a:pt x="1751" y="4237"/>
                  </a:cubicBezTo>
                  <a:cubicBezTo>
                    <a:pt x="1751" y="4384"/>
                    <a:pt x="1724" y="4491"/>
                    <a:pt x="1658" y="4572"/>
                  </a:cubicBezTo>
                  <a:cubicBezTo>
                    <a:pt x="1604" y="4652"/>
                    <a:pt x="1497" y="4705"/>
                    <a:pt x="1363" y="4705"/>
                  </a:cubicBezTo>
                  <a:cubicBezTo>
                    <a:pt x="1016" y="4705"/>
                    <a:pt x="829" y="4384"/>
                    <a:pt x="802" y="3756"/>
                  </a:cubicBezTo>
                  <a:lnTo>
                    <a:pt x="40" y="3930"/>
                  </a:lnTo>
                  <a:cubicBezTo>
                    <a:pt x="93" y="4878"/>
                    <a:pt x="521" y="5360"/>
                    <a:pt x="1323" y="5374"/>
                  </a:cubicBezTo>
                  <a:lnTo>
                    <a:pt x="1337" y="5855"/>
                  </a:lnTo>
                  <a:lnTo>
                    <a:pt x="1577" y="5841"/>
                  </a:lnTo>
                  <a:lnTo>
                    <a:pt x="1563" y="5360"/>
                  </a:lnTo>
                  <a:cubicBezTo>
                    <a:pt x="1884" y="5320"/>
                    <a:pt x="2139" y="5199"/>
                    <a:pt x="2326" y="4973"/>
                  </a:cubicBezTo>
                  <a:cubicBezTo>
                    <a:pt x="2513" y="4759"/>
                    <a:pt x="2593" y="4491"/>
                    <a:pt x="2593" y="4171"/>
                  </a:cubicBezTo>
                  <a:cubicBezTo>
                    <a:pt x="2593" y="4023"/>
                    <a:pt x="2566" y="3876"/>
                    <a:pt x="2526" y="3729"/>
                  </a:cubicBezTo>
                  <a:cubicBezTo>
                    <a:pt x="2486" y="3595"/>
                    <a:pt x="2433" y="3475"/>
                    <a:pt x="2365" y="3355"/>
                  </a:cubicBezTo>
                  <a:cubicBezTo>
                    <a:pt x="2285" y="3248"/>
                    <a:pt x="2205" y="3141"/>
                    <a:pt x="2125" y="3061"/>
                  </a:cubicBezTo>
                  <a:cubicBezTo>
                    <a:pt x="2045" y="2968"/>
                    <a:pt x="1952" y="2873"/>
                    <a:pt x="1845" y="2793"/>
                  </a:cubicBezTo>
                  <a:lnTo>
                    <a:pt x="1216" y="2246"/>
                  </a:lnTo>
                  <a:cubicBezTo>
                    <a:pt x="1082" y="2139"/>
                    <a:pt x="989" y="2032"/>
                    <a:pt x="922" y="1938"/>
                  </a:cubicBezTo>
                  <a:cubicBezTo>
                    <a:pt x="856" y="1831"/>
                    <a:pt x="829" y="1711"/>
                    <a:pt x="829" y="1551"/>
                  </a:cubicBezTo>
                  <a:cubicBezTo>
                    <a:pt x="815" y="1417"/>
                    <a:pt x="856" y="1323"/>
                    <a:pt x="922" y="1243"/>
                  </a:cubicBezTo>
                  <a:cubicBezTo>
                    <a:pt x="989" y="1163"/>
                    <a:pt x="1082" y="1109"/>
                    <a:pt x="1216" y="1109"/>
                  </a:cubicBezTo>
                  <a:cubicBezTo>
                    <a:pt x="1230" y="1096"/>
                    <a:pt x="1257" y="1096"/>
                    <a:pt x="1269" y="1096"/>
                  </a:cubicBezTo>
                  <a:cubicBezTo>
                    <a:pt x="1323" y="1096"/>
                    <a:pt x="1376" y="1109"/>
                    <a:pt x="1417" y="1136"/>
                  </a:cubicBezTo>
                  <a:cubicBezTo>
                    <a:pt x="1470" y="1163"/>
                    <a:pt x="1524" y="1189"/>
                    <a:pt x="1551" y="1243"/>
                  </a:cubicBezTo>
                  <a:cubicBezTo>
                    <a:pt x="1590" y="1283"/>
                    <a:pt x="1617" y="1337"/>
                    <a:pt x="1644" y="1417"/>
                  </a:cubicBezTo>
                  <a:cubicBezTo>
                    <a:pt x="1658" y="1483"/>
                    <a:pt x="1684" y="1564"/>
                    <a:pt x="1684" y="1631"/>
                  </a:cubicBezTo>
                  <a:cubicBezTo>
                    <a:pt x="1697" y="1697"/>
                    <a:pt x="1711" y="1791"/>
                    <a:pt x="1711" y="1884"/>
                  </a:cubicBezTo>
                  <a:lnTo>
                    <a:pt x="2460" y="1724"/>
                  </a:lnTo>
                  <a:cubicBezTo>
                    <a:pt x="2446" y="1537"/>
                    <a:pt x="2419" y="1376"/>
                    <a:pt x="2379" y="1243"/>
                  </a:cubicBezTo>
                  <a:cubicBezTo>
                    <a:pt x="2339" y="1109"/>
                    <a:pt x="2272" y="975"/>
                    <a:pt x="2192" y="856"/>
                  </a:cubicBezTo>
                  <a:cubicBezTo>
                    <a:pt x="2112" y="735"/>
                    <a:pt x="2005" y="628"/>
                    <a:pt x="1871" y="562"/>
                  </a:cubicBezTo>
                  <a:cubicBezTo>
                    <a:pt x="1738" y="494"/>
                    <a:pt x="1577" y="455"/>
                    <a:pt x="1376" y="44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2"/>
            <p:cNvSpPr/>
            <p:nvPr/>
          </p:nvSpPr>
          <p:spPr>
            <a:xfrm>
              <a:off x="5084161" y="3279309"/>
              <a:ext cx="739287" cy="340889"/>
            </a:xfrm>
            <a:custGeom>
              <a:avLst/>
              <a:gdLst/>
              <a:ahLst/>
              <a:cxnLst/>
              <a:rect l="l" t="t" r="r" b="b"/>
              <a:pathLst>
                <a:path w="15452" h="7125" extrusionOk="0">
                  <a:moveTo>
                    <a:pt x="6576" y="0"/>
                  </a:moveTo>
                  <a:cubicBezTo>
                    <a:pt x="3743" y="0"/>
                    <a:pt x="5213" y="5841"/>
                    <a:pt x="5213" y="5841"/>
                  </a:cubicBezTo>
                  <a:cubicBezTo>
                    <a:pt x="5213" y="5841"/>
                    <a:pt x="4384" y="3381"/>
                    <a:pt x="2834" y="3381"/>
                  </a:cubicBezTo>
                  <a:cubicBezTo>
                    <a:pt x="1283" y="3381"/>
                    <a:pt x="2647" y="6482"/>
                    <a:pt x="2647" y="6482"/>
                  </a:cubicBezTo>
                  <a:lnTo>
                    <a:pt x="0" y="7124"/>
                  </a:lnTo>
                  <a:lnTo>
                    <a:pt x="15452" y="7124"/>
                  </a:lnTo>
                  <a:cubicBezTo>
                    <a:pt x="15452" y="7124"/>
                    <a:pt x="14386" y="6382"/>
                    <a:pt x="13026" y="6382"/>
                  </a:cubicBezTo>
                  <a:cubicBezTo>
                    <a:pt x="12948" y="6382"/>
                    <a:pt x="12870" y="6384"/>
                    <a:pt x="12791" y="6389"/>
                  </a:cubicBezTo>
                  <a:cubicBezTo>
                    <a:pt x="12791" y="6389"/>
                    <a:pt x="13506" y="3286"/>
                    <a:pt x="11863" y="3286"/>
                  </a:cubicBezTo>
                  <a:cubicBezTo>
                    <a:pt x="11839" y="3286"/>
                    <a:pt x="11815" y="3287"/>
                    <a:pt x="11789" y="3288"/>
                  </a:cubicBezTo>
                  <a:cubicBezTo>
                    <a:pt x="10052" y="3381"/>
                    <a:pt x="8769" y="5935"/>
                    <a:pt x="8769" y="5935"/>
                  </a:cubicBezTo>
                  <a:cubicBezTo>
                    <a:pt x="8769" y="5935"/>
                    <a:pt x="9410" y="0"/>
                    <a:pt x="6576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2"/>
            <p:cNvSpPr/>
            <p:nvPr/>
          </p:nvSpPr>
          <p:spPr>
            <a:xfrm>
              <a:off x="7992602" y="1715047"/>
              <a:ext cx="1023911" cy="472652"/>
            </a:xfrm>
            <a:custGeom>
              <a:avLst/>
              <a:gdLst/>
              <a:ahLst/>
              <a:cxnLst/>
              <a:rect l="l" t="t" r="r" b="b"/>
              <a:pathLst>
                <a:path w="21401" h="9879" extrusionOk="0">
                  <a:moveTo>
                    <a:pt x="9130" y="1"/>
                  </a:moveTo>
                  <a:cubicBezTo>
                    <a:pt x="5200" y="1"/>
                    <a:pt x="7219" y="8101"/>
                    <a:pt x="7219" y="8101"/>
                  </a:cubicBezTo>
                  <a:cubicBezTo>
                    <a:pt x="7219" y="8101"/>
                    <a:pt x="6082" y="4679"/>
                    <a:pt x="3931" y="4679"/>
                  </a:cubicBezTo>
                  <a:cubicBezTo>
                    <a:pt x="1778" y="4679"/>
                    <a:pt x="3676" y="8983"/>
                    <a:pt x="3676" y="8983"/>
                  </a:cubicBezTo>
                  <a:lnTo>
                    <a:pt x="1" y="9878"/>
                  </a:lnTo>
                  <a:lnTo>
                    <a:pt x="21400" y="9878"/>
                  </a:lnTo>
                  <a:cubicBezTo>
                    <a:pt x="21400" y="9878"/>
                    <a:pt x="19932" y="8851"/>
                    <a:pt x="18067" y="8851"/>
                  </a:cubicBezTo>
                  <a:cubicBezTo>
                    <a:pt x="17958" y="8851"/>
                    <a:pt x="17849" y="8855"/>
                    <a:pt x="17738" y="8862"/>
                  </a:cubicBezTo>
                  <a:cubicBezTo>
                    <a:pt x="17738" y="8862"/>
                    <a:pt x="18711" y="4555"/>
                    <a:pt x="16440" y="4555"/>
                  </a:cubicBezTo>
                  <a:cubicBezTo>
                    <a:pt x="16405" y="4555"/>
                    <a:pt x="16370" y="4556"/>
                    <a:pt x="16335" y="4558"/>
                  </a:cubicBezTo>
                  <a:cubicBezTo>
                    <a:pt x="13929" y="4679"/>
                    <a:pt x="12164" y="8221"/>
                    <a:pt x="12164" y="8221"/>
                  </a:cubicBezTo>
                  <a:cubicBezTo>
                    <a:pt x="12164" y="8221"/>
                    <a:pt x="13047" y="1"/>
                    <a:pt x="9130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2"/>
            <p:cNvSpPr/>
            <p:nvPr/>
          </p:nvSpPr>
          <p:spPr>
            <a:xfrm>
              <a:off x="7992602" y="1715047"/>
              <a:ext cx="1023911" cy="472652"/>
            </a:xfrm>
            <a:custGeom>
              <a:avLst/>
              <a:gdLst/>
              <a:ahLst/>
              <a:cxnLst/>
              <a:rect l="l" t="t" r="r" b="b"/>
              <a:pathLst>
                <a:path w="21401" h="9879" extrusionOk="0">
                  <a:moveTo>
                    <a:pt x="9130" y="1"/>
                  </a:moveTo>
                  <a:cubicBezTo>
                    <a:pt x="5200" y="1"/>
                    <a:pt x="7219" y="8101"/>
                    <a:pt x="7219" y="8101"/>
                  </a:cubicBezTo>
                  <a:cubicBezTo>
                    <a:pt x="7219" y="8101"/>
                    <a:pt x="6082" y="4679"/>
                    <a:pt x="3931" y="4679"/>
                  </a:cubicBezTo>
                  <a:cubicBezTo>
                    <a:pt x="1778" y="4679"/>
                    <a:pt x="3676" y="8983"/>
                    <a:pt x="3676" y="8983"/>
                  </a:cubicBezTo>
                  <a:lnTo>
                    <a:pt x="1" y="9878"/>
                  </a:lnTo>
                  <a:lnTo>
                    <a:pt x="21400" y="9878"/>
                  </a:lnTo>
                  <a:cubicBezTo>
                    <a:pt x="21400" y="9878"/>
                    <a:pt x="19932" y="8851"/>
                    <a:pt x="18067" y="8851"/>
                  </a:cubicBezTo>
                  <a:cubicBezTo>
                    <a:pt x="17958" y="8851"/>
                    <a:pt x="17849" y="8855"/>
                    <a:pt x="17738" y="8862"/>
                  </a:cubicBezTo>
                  <a:cubicBezTo>
                    <a:pt x="17738" y="8862"/>
                    <a:pt x="18711" y="4555"/>
                    <a:pt x="16440" y="4555"/>
                  </a:cubicBezTo>
                  <a:cubicBezTo>
                    <a:pt x="16405" y="4555"/>
                    <a:pt x="16370" y="4556"/>
                    <a:pt x="16335" y="4558"/>
                  </a:cubicBezTo>
                  <a:cubicBezTo>
                    <a:pt x="13929" y="4679"/>
                    <a:pt x="12164" y="8221"/>
                    <a:pt x="12164" y="8221"/>
                  </a:cubicBezTo>
                  <a:cubicBezTo>
                    <a:pt x="12164" y="8221"/>
                    <a:pt x="13047" y="1"/>
                    <a:pt x="9130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2"/>
            <p:cNvSpPr/>
            <p:nvPr/>
          </p:nvSpPr>
          <p:spPr>
            <a:xfrm>
              <a:off x="5219703" y="1529604"/>
              <a:ext cx="562838" cy="259698"/>
            </a:xfrm>
            <a:custGeom>
              <a:avLst/>
              <a:gdLst/>
              <a:ahLst/>
              <a:cxnLst/>
              <a:rect l="l" t="t" r="r" b="b"/>
              <a:pathLst>
                <a:path w="11764" h="5428" extrusionOk="0">
                  <a:moveTo>
                    <a:pt x="5013" y="1"/>
                  </a:moveTo>
                  <a:cubicBezTo>
                    <a:pt x="2861" y="1"/>
                    <a:pt x="3970" y="4451"/>
                    <a:pt x="3970" y="4451"/>
                  </a:cubicBezTo>
                  <a:cubicBezTo>
                    <a:pt x="3970" y="4451"/>
                    <a:pt x="3342" y="2580"/>
                    <a:pt x="2152" y="2580"/>
                  </a:cubicBezTo>
                  <a:cubicBezTo>
                    <a:pt x="976" y="2580"/>
                    <a:pt x="2019" y="4946"/>
                    <a:pt x="2019" y="4946"/>
                  </a:cubicBezTo>
                  <a:lnTo>
                    <a:pt x="1" y="5427"/>
                  </a:lnTo>
                  <a:lnTo>
                    <a:pt x="11763" y="5427"/>
                  </a:lnTo>
                  <a:cubicBezTo>
                    <a:pt x="11763" y="5427"/>
                    <a:pt x="10960" y="4872"/>
                    <a:pt x="9942" y="4872"/>
                  </a:cubicBezTo>
                  <a:cubicBezTo>
                    <a:pt x="9877" y="4872"/>
                    <a:pt x="9811" y="4874"/>
                    <a:pt x="9744" y="4879"/>
                  </a:cubicBezTo>
                  <a:cubicBezTo>
                    <a:pt x="9744" y="4879"/>
                    <a:pt x="10288" y="2512"/>
                    <a:pt x="9046" y="2512"/>
                  </a:cubicBezTo>
                  <a:cubicBezTo>
                    <a:pt x="9025" y="2512"/>
                    <a:pt x="9004" y="2512"/>
                    <a:pt x="8983" y="2513"/>
                  </a:cubicBezTo>
                  <a:cubicBezTo>
                    <a:pt x="7659" y="2580"/>
                    <a:pt x="6684" y="4531"/>
                    <a:pt x="6684" y="4531"/>
                  </a:cubicBezTo>
                  <a:cubicBezTo>
                    <a:pt x="6684" y="4531"/>
                    <a:pt x="7165" y="1"/>
                    <a:pt x="5013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2"/>
            <p:cNvSpPr/>
            <p:nvPr/>
          </p:nvSpPr>
          <p:spPr>
            <a:xfrm>
              <a:off x="7958680" y="3753827"/>
              <a:ext cx="810335" cy="374093"/>
            </a:xfrm>
            <a:custGeom>
              <a:avLst/>
              <a:gdLst/>
              <a:ahLst/>
              <a:cxnLst/>
              <a:rect l="l" t="t" r="r" b="b"/>
              <a:pathLst>
                <a:path w="16937" h="7819" extrusionOk="0">
                  <a:moveTo>
                    <a:pt x="7219" y="0"/>
                  </a:moveTo>
                  <a:cubicBezTo>
                    <a:pt x="4118" y="0"/>
                    <a:pt x="5722" y="6416"/>
                    <a:pt x="5722" y="6416"/>
                  </a:cubicBezTo>
                  <a:cubicBezTo>
                    <a:pt x="5722" y="6416"/>
                    <a:pt x="4813" y="3702"/>
                    <a:pt x="3116" y="3702"/>
                  </a:cubicBezTo>
                  <a:cubicBezTo>
                    <a:pt x="1405" y="3702"/>
                    <a:pt x="2915" y="7111"/>
                    <a:pt x="2915" y="7111"/>
                  </a:cubicBezTo>
                  <a:lnTo>
                    <a:pt x="1" y="7819"/>
                  </a:lnTo>
                  <a:lnTo>
                    <a:pt x="16937" y="7819"/>
                  </a:lnTo>
                  <a:cubicBezTo>
                    <a:pt x="16937" y="7819"/>
                    <a:pt x="15780" y="7008"/>
                    <a:pt x="14300" y="7008"/>
                  </a:cubicBezTo>
                  <a:cubicBezTo>
                    <a:pt x="14213" y="7008"/>
                    <a:pt x="14125" y="7011"/>
                    <a:pt x="14036" y="7017"/>
                  </a:cubicBezTo>
                  <a:cubicBezTo>
                    <a:pt x="14036" y="7017"/>
                    <a:pt x="14814" y="3607"/>
                    <a:pt x="13023" y="3607"/>
                  </a:cubicBezTo>
                  <a:cubicBezTo>
                    <a:pt x="12996" y="3607"/>
                    <a:pt x="12968" y="3607"/>
                    <a:pt x="12940" y="3609"/>
                  </a:cubicBezTo>
                  <a:cubicBezTo>
                    <a:pt x="11029" y="3702"/>
                    <a:pt x="9625" y="6509"/>
                    <a:pt x="9625" y="6509"/>
                  </a:cubicBezTo>
                  <a:cubicBezTo>
                    <a:pt x="9625" y="6509"/>
                    <a:pt x="10334" y="0"/>
                    <a:pt x="7219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2"/>
            <p:cNvSpPr/>
            <p:nvPr/>
          </p:nvSpPr>
          <p:spPr>
            <a:xfrm>
              <a:off x="4880680" y="2485887"/>
              <a:ext cx="271180" cy="271180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34" y="0"/>
                  </a:moveTo>
                  <a:cubicBezTo>
                    <a:pt x="1271" y="0"/>
                    <a:pt x="0" y="1270"/>
                    <a:pt x="0" y="2834"/>
                  </a:cubicBezTo>
                  <a:cubicBezTo>
                    <a:pt x="0" y="4397"/>
                    <a:pt x="1271" y="5668"/>
                    <a:pt x="2834" y="5668"/>
                  </a:cubicBezTo>
                  <a:cubicBezTo>
                    <a:pt x="4398" y="5668"/>
                    <a:pt x="5668" y="4397"/>
                    <a:pt x="5668" y="2834"/>
                  </a:cubicBezTo>
                  <a:cubicBezTo>
                    <a:pt x="5668" y="1270"/>
                    <a:pt x="4398" y="0"/>
                    <a:pt x="28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2"/>
            <p:cNvSpPr/>
            <p:nvPr/>
          </p:nvSpPr>
          <p:spPr>
            <a:xfrm>
              <a:off x="6040181" y="1652994"/>
              <a:ext cx="149082" cy="149082"/>
            </a:xfrm>
            <a:custGeom>
              <a:avLst/>
              <a:gdLst/>
              <a:ahLst/>
              <a:cxnLst/>
              <a:rect l="l" t="t" r="r" b="b"/>
              <a:pathLst>
                <a:path w="3116" h="3116" extrusionOk="0">
                  <a:moveTo>
                    <a:pt x="1565" y="1"/>
                  </a:moveTo>
                  <a:cubicBezTo>
                    <a:pt x="696" y="1"/>
                    <a:pt x="0" y="696"/>
                    <a:pt x="0" y="1551"/>
                  </a:cubicBezTo>
                  <a:cubicBezTo>
                    <a:pt x="0" y="2421"/>
                    <a:pt x="696" y="3116"/>
                    <a:pt x="1565" y="3116"/>
                  </a:cubicBezTo>
                  <a:cubicBezTo>
                    <a:pt x="2420" y="3116"/>
                    <a:pt x="3115" y="2421"/>
                    <a:pt x="3115" y="1551"/>
                  </a:cubicBezTo>
                  <a:cubicBezTo>
                    <a:pt x="3115" y="696"/>
                    <a:pt x="2420" y="1"/>
                    <a:pt x="156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2"/>
            <p:cNvSpPr/>
            <p:nvPr/>
          </p:nvSpPr>
          <p:spPr>
            <a:xfrm>
              <a:off x="6528143" y="4446370"/>
              <a:ext cx="149704" cy="149082"/>
            </a:xfrm>
            <a:custGeom>
              <a:avLst/>
              <a:gdLst/>
              <a:ahLst/>
              <a:cxnLst/>
              <a:rect l="l" t="t" r="r" b="b"/>
              <a:pathLst>
                <a:path w="3129" h="3116" extrusionOk="0">
                  <a:moveTo>
                    <a:pt x="1564" y="1"/>
                  </a:moveTo>
                  <a:cubicBezTo>
                    <a:pt x="709" y="1"/>
                    <a:pt x="1" y="696"/>
                    <a:pt x="1" y="1551"/>
                  </a:cubicBezTo>
                  <a:cubicBezTo>
                    <a:pt x="1" y="2420"/>
                    <a:pt x="709" y="3115"/>
                    <a:pt x="1564" y="3115"/>
                  </a:cubicBezTo>
                  <a:cubicBezTo>
                    <a:pt x="2419" y="3115"/>
                    <a:pt x="3128" y="2420"/>
                    <a:pt x="3128" y="1551"/>
                  </a:cubicBezTo>
                  <a:cubicBezTo>
                    <a:pt x="3128" y="696"/>
                    <a:pt x="2419" y="1"/>
                    <a:pt x="156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2"/>
            <p:cNvSpPr/>
            <p:nvPr/>
          </p:nvSpPr>
          <p:spPr>
            <a:xfrm>
              <a:off x="7708025" y="2432613"/>
              <a:ext cx="257784" cy="257736"/>
            </a:xfrm>
            <a:custGeom>
              <a:avLst/>
              <a:gdLst/>
              <a:ahLst/>
              <a:cxnLst/>
              <a:rect l="l" t="t" r="r" b="b"/>
              <a:pathLst>
                <a:path w="5388" h="5387" extrusionOk="0">
                  <a:moveTo>
                    <a:pt x="2700" y="0"/>
                  </a:moveTo>
                  <a:cubicBezTo>
                    <a:pt x="1203" y="0"/>
                    <a:pt x="0" y="1203"/>
                    <a:pt x="0" y="2686"/>
                  </a:cubicBezTo>
                  <a:cubicBezTo>
                    <a:pt x="0" y="4183"/>
                    <a:pt x="1203" y="5386"/>
                    <a:pt x="2700" y="5386"/>
                  </a:cubicBezTo>
                  <a:cubicBezTo>
                    <a:pt x="4184" y="5386"/>
                    <a:pt x="5387" y="4183"/>
                    <a:pt x="5387" y="2686"/>
                  </a:cubicBezTo>
                  <a:cubicBezTo>
                    <a:pt x="5387" y="1203"/>
                    <a:pt x="4184" y="0"/>
                    <a:pt x="270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2"/>
            <p:cNvSpPr/>
            <p:nvPr/>
          </p:nvSpPr>
          <p:spPr>
            <a:xfrm>
              <a:off x="5748571" y="2852732"/>
              <a:ext cx="257784" cy="257784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88" y="0"/>
                  </a:moveTo>
                  <a:cubicBezTo>
                    <a:pt x="1203" y="0"/>
                    <a:pt x="0" y="1203"/>
                    <a:pt x="0" y="2700"/>
                  </a:cubicBezTo>
                  <a:cubicBezTo>
                    <a:pt x="0" y="4184"/>
                    <a:pt x="1203" y="5387"/>
                    <a:pt x="2688" y="5387"/>
                  </a:cubicBezTo>
                  <a:cubicBezTo>
                    <a:pt x="4185" y="5387"/>
                    <a:pt x="5388" y="4184"/>
                    <a:pt x="5388" y="2700"/>
                  </a:cubicBezTo>
                  <a:cubicBezTo>
                    <a:pt x="5388" y="1203"/>
                    <a:pt x="4185" y="0"/>
                    <a:pt x="268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2"/>
            <p:cNvSpPr/>
            <p:nvPr/>
          </p:nvSpPr>
          <p:spPr>
            <a:xfrm>
              <a:off x="7897966" y="1198332"/>
              <a:ext cx="406770" cy="406770"/>
            </a:xfrm>
            <a:custGeom>
              <a:avLst/>
              <a:gdLst/>
              <a:ahLst/>
              <a:cxnLst/>
              <a:rect l="l" t="t" r="r" b="b"/>
              <a:pathLst>
                <a:path w="8502" h="8502" extrusionOk="0">
                  <a:moveTo>
                    <a:pt x="4251" y="1"/>
                  </a:moveTo>
                  <a:cubicBezTo>
                    <a:pt x="1899" y="1"/>
                    <a:pt x="1" y="1912"/>
                    <a:pt x="1" y="4251"/>
                  </a:cubicBezTo>
                  <a:cubicBezTo>
                    <a:pt x="1" y="6604"/>
                    <a:pt x="1899" y="8502"/>
                    <a:pt x="4251" y="8502"/>
                  </a:cubicBezTo>
                  <a:cubicBezTo>
                    <a:pt x="6604" y="8502"/>
                    <a:pt x="8502" y="6604"/>
                    <a:pt x="8502" y="4251"/>
                  </a:cubicBezTo>
                  <a:cubicBezTo>
                    <a:pt x="8502" y="1912"/>
                    <a:pt x="6604" y="1"/>
                    <a:pt x="425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4" name="Google Shape;2454;p62"/>
            <p:cNvGrpSpPr/>
            <p:nvPr/>
          </p:nvGrpSpPr>
          <p:grpSpPr>
            <a:xfrm>
              <a:off x="6297760" y="1840815"/>
              <a:ext cx="1539308" cy="2678457"/>
              <a:chOff x="6558189" y="2293913"/>
              <a:chExt cx="1278920" cy="2225371"/>
            </a:xfrm>
          </p:grpSpPr>
          <p:sp>
            <p:nvSpPr>
              <p:cNvPr id="2455" name="Google Shape;2455;p62"/>
              <p:cNvSpPr/>
              <p:nvPr/>
            </p:nvSpPr>
            <p:spPr>
              <a:xfrm>
                <a:off x="7362065" y="2865506"/>
                <a:ext cx="3875" cy="2009"/>
              </a:xfrm>
              <a:custGeom>
                <a:avLst/>
                <a:gdLst/>
                <a:ahLst/>
                <a:cxnLst/>
                <a:rect l="l" t="t" r="r" b="b"/>
                <a:pathLst>
                  <a:path w="81" h="42" extrusionOk="0">
                    <a:moveTo>
                      <a:pt x="1" y="1"/>
                    </a:moveTo>
                    <a:lnTo>
                      <a:pt x="1" y="14"/>
                    </a:lnTo>
                    <a:cubicBezTo>
                      <a:pt x="19" y="14"/>
                      <a:pt x="34" y="17"/>
                      <a:pt x="47" y="22"/>
                    </a:cubicBezTo>
                    <a:lnTo>
                      <a:pt x="47" y="22"/>
                    </a:lnTo>
                    <a:cubicBezTo>
                      <a:pt x="21" y="8"/>
                      <a:pt x="1" y="1"/>
                      <a:pt x="1" y="1"/>
                    </a:cubicBezTo>
                    <a:close/>
                    <a:moveTo>
                      <a:pt x="47" y="22"/>
                    </a:moveTo>
                    <a:cubicBezTo>
                      <a:pt x="58" y="27"/>
                      <a:pt x="69" y="34"/>
                      <a:pt x="81" y="41"/>
                    </a:cubicBezTo>
                    <a:cubicBezTo>
                      <a:pt x="73" y="34"/>
                      <a:pt x="62" y="27"/>
                      <a:pt x="47" y="22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62"/>
              <p:cNvSpPr/>
              <p:nvPr/>
            </p:nvSpPr>
            <p:spPr>
              <a:xfrm>
                <a:off x="7702906" y="3915588"/>
                <a:ext cx="134203" cy="202859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40" extrusionOk="0">
                    <a:moveTo>
                      <a:pt x="41" y="0"/>
                    </a:moveTo>
                    <a:lnTo>
                      <a:pt x="0" y="1711"/>
                    </a:lnTo>
                    <a:cubicBezTo>
                      <a:pt x="0" y="1711"/>
                      <a:pt x="1939" y="4158"/>
                      <a:pt x="2393" y="4238"/>
                    </a:cubicBezTo>
                    <a:cubicBezTo>
                      <a:pt x="2398" y="4239"/>
                      <a:pt x="2403" y="4240"/>
                      <a:pt x="2407" y="4240"/>
                    </a:cubicBezTo>
                    <a:cubicBezTo>
                      <a:pt x="2805" y="4240"/>
                      <a:pt x="1471" y="94"/>
                      <a:pt x="1471" y="94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62"/>
              <p:cNvSpPr/>
              <p:nvPr/>
            </p:nvSpPr>
            <p:spPr>
              <a:xfrm>
                <a:off x="6957878" y="4343457"/>
                <a:ext cx="159943" cy="175827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675" extrusionOk="0">
                    <a:moveTo>
                      <a:pt x="2928" y="0"/>
                    </a:moveTo>
                    <a:lnTo>
                      <a:pt x="1418" y="307"/>
                    </a:lnTo>
                    <a:cubicBezTo>
                      <a:pt x="1418" y="307"/>
                      <a:pt x="1" y="3354"/>
                      <a:pt x="1" y="3649"/>
                    </a:cubicBezTo>
                    <a:cubicBezTo>
                      <a:pt x="1" y="3666"/>
                      <a:pt x="12" y="3674"/>
                      <a:pt x="32" y="3674"/>
                    </a:cubicBezTo>
                    <a:cubicBezTo>
                      <a:pt x="370" y="3674"/>
                      <a:pt x="3343" y="1403"/>
                      <a:pt x="3343" y="1403"/>
                    </a:cubicBez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62"/>
              <p:cNvSpPr/>
              <p:nvPr/>
            </p:nvSpPr>
            <p:spPr>
              <a:xfrm>
                <a:off x="6813963" y="3238355"/>
                <a:ext cx="897938" cy="1127493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3566" extrusionOk="0">
                    <a:moveTo>
                      <a:pt x="1712" y="1"/>
                    </a:moveTo>
                    <a:cubicBezTo>
                      <a:pt x="1712" y="1"/>
                      <a:pt x="1" y="13100"/>
                      <a:pt x="4185" y="23565"/>
                    </a:cubicBezTo>
                    <a:lnTo>
                      <a:pt x="6110" y="23178"/>
                    </a:lnTo>
                    <a:cubicBezTo>
                      <a:pt x="6110" y="23178"/>
                      <a:pt x="4640" y="10427"/>
                      <a:pt x="5709" y="4813"/>
                    </a:cubicBezTo>
                    <a:lnTo>
                      <a:pt x="5709" y="4813"/>
                    </a:lnTo>
                    <a:cubicBezTo>
                      <a:pt x="5709" y="4814"/>
                      <a:pt x="7300" y="14811"/>
                      <a:pt x="18634" y="16121"/>
                    </a:cubicBezTo>
                    <a:lnTo>
                      <a:pt x="18767" y="13968"/>
                    </a:lnTo>
                    <a:cubicBezTo>
                      <a:pt x="18767" y="13968"/>
                      <a:pt x="10373" y="11803"/>
                      <a:pt x="10052" y="1243"/>
                    </a:cubicBezTo>
                    <a:lnTo>
                      <a:pt x="1712" y="1"/>
                    </a:lnTo>
                    <a:close/>
                  </a:path>
                </a:pathLst>
              </a:custGeom>
              <a:solidFill>
                <a:srgbClr val="1455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62"/>
              <p:cNvSpPr/>
              <p:nvPr/>
            </p:nvSpPr>
            <p:spPr>
              <a:xfrm>
                <a:off x="6813963" y="3238355"/>
                <a:ext cx="897938" cy="1127493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3566" extrusionOk="0">
                    <a:moveTo>
                      <a:pt x="1712" y="1"/>
                    </a:moveTo>
                    <a:cubicBezTo>
                      <a:pt x="1712" y="1"/>
                      <a:pt x="1" y="13100"/>
                      <a:pt x="4185" y="23565"/>
                    </a:cubicBezTo>
                    <a:lnTo>
                      <a:pt x="6110" y="23178"/>
                    </a:lnTo>
                    <a:cubicBezTo>
                      <a:pt x="6110" y="23178"/>
                      <a:pt x="4640" y="10427"/>
                      <a:pt x="5709" y="4813"/>
                    </a:cubicBezTo>
                    <a:lnTo>
                      <a:pt x="5709" y="4813"/>
                    </a:lnTo>
                    <a:cubicBezTo>
                      <a:pt x="5709" y="4814"/>
                      <a:pt x="7300" y="14811"/>
                      <a:pt x="18634" y="16121"/>
                    </a:cubicBezTo>
                    <a:lnTo>
                      <a:pt x="18767" y="13968"/>
                    </a:lnTo>
                    <a:cubicBezTo>
                      <a:pt x="18767" y="13968"/>
                      <a:pt x="10373" y="11803"/>
                      <a:pt x="10052" y="1243"/>
                    </a:cubicBezTo>
                    <a:lnTo>
                      <a:pt x="1712" y="1"/>
                    </a:ln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2"/>
              <p:cNvSpPr/>
              <p:nvPr/>
            </p:nvSpPr>
            <p:spPr>
              <a:xfrm>
                <a:off x="7452203" y="3390547"/>
                <a:ext cx="136212" cy="138796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901" extrusionOk="0">
                    <a:moveTo>
                      <a:pt x="1271" y="1"/>
                    </a:moveTo>
                    <a:cubicBezTo>
                      <a:pt x="1271" y="1"/>
                      <a:pt x="389" y="268"/>
                      <a:pt x="241" y="522"/>
                    </a:cubicBezTo>
                    <a:cubicBezTo>
                      <a:pt x="198" y="608"/>
                      <a:pt x="272" y="637"/>
                      <a:pt x="392" y="637"/>
                    </a:cubicBezTo>
                    <a:cubicBezTo>
                      <a:pt x="643" y="637"/>
                      <a:pt x="1097" y="509"/>
                      <a:pt x="1097" y="509"/>
                    </a:cubicBezTo>
                    <a:lnTo>
                      <a:pt x="1097" y="509"/>
                    </a:lnTo>
                    <a:cubicBezTo>
                      <a:pt x="1097" y="509"/>
                      <a:pt x="1" y="1832"/>
                      <a:pt x="95" y="2166"/>
                    </a:cubicBezTo>
                    <a:cubicBezTo>
                      <a:pt x="103" y="2204"/>
                      <a:pt x="124" y="2220"/>
                      <a:pt x="155" y="2220"/>
                    </a:cubicBezTo>
                    <a:cubicBezTo>
                      <a:pt x="409" y="2220"/>
                      <a:pt x="1324" y="1071"/>
                      <a:pt x="1324" y="1070"/>
                    </a:cubicBezTo>
                    <a:lnTo>
                      <a:pt x="1324" y="1070"/>
                    </a:lnTo>
                    <a:cubicBezTo>
                      <a:pt x="1324" y="1071"/>
                      <a:pt x="683" y="2687"/>
                      <a:pt x="963" y="2888"/>
                    </a:cubicBezTo>
                    <a:cubicBezTo>
                      <a:pt x="976" y="2896"/>
                      <a:pt x="990" y="2900"/>
                      <a:pt x="1004" y="2900"/>
                    </a:cubicBezTo>
                    <a:cubicBezTo>
                      <a:pt x="1306" y="2900"/>
                      <a:pt x="1818" y="1057"/>
                      <a:pt x="1818" y="1056"/>
                    </a:cubicBezTo>
                    <a:lnTo>
                      <a:pt x="1818" y="1056"/>
                    </a:lnTo>
                    <a:cubicBezTo>
                      <a:pt x="1818" y="1057"/>
                      <a:pt x="1685" y="2634"/>
                      <a:pt x="1872" y="2781"/>
                    </a:cubicBezTo>
                    <a:cubicBezTo>
                      <a:pt x="1879" y="2786"/>
                      <a:pt x="1885" y="2788"/>
                      <a:pt x="1892" y="2788"/>
                    </a:cubicBezTo>
                    <a:cubicBezTo>
                      <a:pt x="2085" y="2788"/>
                      <a:pt x="2260" y="949"/>
                      <a:pt x="2260" y="949"/>
                    </a:cubicBezTo>
                    <a:cubicBezTo>
                      <a:pt x="2260" y="949"/>
                      <a:pt x="2460" y="2300"/>
                      <a:pt x="2661" y="2366"/>
                    </a:cubicBezTo>
                    <a:cubicBezTo>
                      <a:pt x="2664" y="2367"/>
                      <a:pt x="2667" y="2368"/>
                      <a:pt x="2670" y="2368"/>
                    </a:cubicBezTo>
                    <a:cubicBezTo>
                      <a:pt x="2847" y="2368"/>
                      <a:pt x="2407" y="308"/>
                      <a:pt x="2407" y="308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62"/>
              <p:cNvSpPr/>
              <p:nvPr/>
            </p:nvSpPr>
            <p:spPr>
              <a:xfrm>
                <a:off x="7360773" y="2826513"/>
                <a:ext cx="267975" cy="583889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12204" extrusionOk="0">
                    <a:moveTo>
                      <a:pt x="963" y="1"/>
                    </a:moveTo>
                    <a:lnTo>
                      <a:pt x="1" y="3449"/>
                    </a:lnTo>
                    <a:cubicBezTo>
                      <a:pt x="1" y="3449"/>
                      <a:pt x="2232" y="5066"/>
                      <a:pt x="2487" y="5628"/>
                    </a:cubicBezTo>
                    <a:cubicBezTo>
                      <a:pt x="2740" y="6189"/>
                      <a:pt x="2740" y="11790"/>
                      <a:pt x="2740" y="11790"/>
                    </a:cubicBezTo>
                    <a:cubicBezTo>
                      <a:pt x="3583" y="12191"/>
                      <a:pt x="4558" y="12204"/>
                      <a:pt x="4558" y="12204"/>
                    </a:cubicBezTo>
                    <a:cubicBezTo>
                      <a:pt x="4558" y="12204"/>
                      <a:pt x="5601" y="6724"/>
                      <a:pt x="4920" y="5120"/>
                    </a:cubicBezTo>
                    <a:cubicBezTo>
                      <a:pt x="4251" y="3516"/>
                      <a:pt x="2126" y="696"/>
                      <a:pt x="1845" y="468"/>
                    </a:cubicBezTo>
                    <a:cubicBezTo>
                      <a:pt x="1551" y="241"/>
                      <a:pt x="963" y="1"/>
                      <a:pt x="963" y="1"/>
                    </a:cubicBez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62"/>
              <p:cNvSpPr/>
              <p:nvPr/>
            </p:nvSpPr>
            <p:spPr>
              <a:xfrm>
                <a:off x="7360773" y="2826513"/>
                <a:ext cx="267975" cy="583889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12204" extrusionOk="0">
                    <a:moveTo>
                      <a:pt x="963" y="1"/>
                    </a:moveTo>
                    <a:lnTo>
                      <a:pt x="1" y="3449"/>
                    </a:lnTo>
                    <a:cubicBezTo>
                      <a:pt x="1" y="3449"/>
                      <a:pt x="2232" y="5066"/>
                      <a:pt x="2487" y="5628"/>
                    </a:cubicBezTo>
                    <a:cubicBezTo>
                      <a:pt x="2740" y="6189"/>
                      <a:pt x="2740" y="11790"/>
                      <a:pt x="2740" y="11790"/>
                    </a:cubicBezTo>
                    <a:cubicBezTo>
                      <a:pt x="3583" y="12191"/>
                      <a:pt x="4558" y="12204"/>
                      <a:pt x="4558" y="12204"/>
                    </a:cubicBezTo>
                    <a:cubicBezTo>
                      <a:pt x="4558" y="12204"/>
                      <a:pt x="5601" y="6724"/>
                      <a:pt x="4920" y="5120"/>
                    </a:cubicBezTo>
                    <a:cubicBezTo>
                      <a:pt x="4251" y="3516"/>
                      <a:pt x="2126" y="696"/>
                      <a:pt x="1845" y="468"/>
                    </a:cubicBezTo>
                    <a:cubicBezTo>
                      <a:pt x="1551" y="241"/>
                      <a:pt x="963" y="1"/>
                      <a:pt x="963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62"/>
              <p:cNvSpPr/>
              <p:nvPr/>
            </p:nvSpPr>
            <p:spPr>
              <a:xfrm>
                <a:off x="6558189" y="2293913"/>
                <a:ext cx="127935" cy="136786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2859" extrusionOk="0">
                    <a:moveTo>
                      <a:pt x="1655" y="0"/>
                    </a:moveTo>
                    <a:cubicBezTo>
                      <a:pt x="1646" y="0"/>
                      <a:pt x="1638" y="4"/>
                      <a:pt x="1631" y="12"/>
                    </a:cubicBezTo>
                    <a:cubicBezTo>
                      <a:pt x="1471" y="199"/>
                      <a:pt x="1939" y="1709"/>
                      <a:pt x="1939" y="1709"/>
                    </a:cubicBezTo>
                    <a:cubicBezTo>
                      <a:pt x="1939" y="1709"/>
                      <a:pt x="1083" y="81"/>
                      <a:pt x="777" y="81"/>
                    </a:cubicBezTo>
                    <a:cubicBezTo>
                      <a:pt x="756" y="81"/>
                      <a:pt x="737" y="89"/>
                      <a:pt x="722" y="105"/>
                    </a:cubicBezTo>
                    <a:cubicBezTo>
                      <a:pt x="482" y="345"/>
                      <a:pt x="1458" y="1803"/>
                      <a:pt x="1458" y="1803"/>
                    </a:cubicBezTo>
                    <a:cubicBezTo>
                      <a:pt x="1458" y="1803"/>
                      <a:pt x="365" y="922"/>
                      <a:pt x="81" y="922"/>
                    </a:cubicBezTo>
                    <a:cubicBezTo>
                      <a:pt x="39" y="922"/>
                      <a:pt x="14" y="942"/>
                      <a:pt x="14" y="987"/>
                    </a:cubicBezTo>
                    <a:cubicBezTo>
                      <a:pt x="0" y="1335"/>
                      <a:pt x="1351" y="2404"/>
                      <a:pt x="1351" y="2404"/>
                    </a:cubicBezTo>
                    <a:cubicBezTo>
                      <a:pt x="1351" y="2404"/>
                      <a:pt x="1211" y="2395"/>
                      <a:pt x="1043" y="2395"/>
                    </a:cubicBezTo>
                    <a:cubicBezTo>
                      <a:pt x="757" y="2395"/>
                      <a:pt x="390" y="2421"/>
                      <a:pt x="508" y="2564"/>
                    </a:cubicBezTo>
                    <a:cubicBezTo>
                      <a:pt x="709" y="2792"/>
                      <a:pt x="1631" y="2858"/>
                      <a:pt x="1631" y="2858"/>
                    </a:cubicBezTo>
                    <a:lnTo>
                      <a:pt x="2674" y="2311"/>
                    </a:lnTo>
                    <a:cubicBezTo>
                      <a:pt x="2674" y="2311"/>
                      <a:pt x="2661" y="248"/>
                      <a:pt x="2500" y="248"/>
                    </a:cubicBezTo>
                    <a:cubicBezTo>
                      <a:pt x="2496" y="248"/>
                      <a:pt x="2491" y="249"/>
                      <a:pt x="2486" y="252"/>
                    </a:cubicBezTo>
                    <a:cubicBezTo>
                      <a:pt x="2299" y="359"/>
                      <a:pt x="2380" y="1709"/>
                      <a:pt x="2380" y="1709"/>
                    </a:cubicBezTo>
                    <a:cubicBezTo>
                      <a:pt x="2380" y="1709"/>
                      <a:pt x="1843" y="0"/>
                      <a:pt x="1655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62"/>
              <p:cNvSpPr/>
              <p:nvPr/>
            </p:nvSpPr>
            <p:spPr>
              <a:xfrm>
                <a:off x="6616415" y="2389697"/>
                <a:ext cx="353663" cy="634460"/>
              </a:xfrm>
              <a:custGeom>
                <a:avLst/>
                <a:gdLst/>
                <a:ahLst/>
                <a:cxnLst/>
                <a:rect l="l" t="t" r="r" b="b"/>
                <a:pathLst>
                  <a:path w="7392" h="13261" extrusionOk="0">
                    <a:moveTo>
                      <a:pt x="1631" y="1"/>
                    </a:moveTo>
                    <a:cubicBezTo>
                      <a:pt x="1631" y="1"/>
                      <a:pt x="401" y="309"/>
                      <a:pt x="0" y="1070"/>
                    </a:cubicBezTo>
                    <a:cubicBezTo>
                      <a:pt x="0" y="1070"/>
                      <a:pt x="4491" y="9010"/>
                      <a:pt x="5547" y="13260"/>
                    </a:cubicBezTo>
                    <a:lnTo>
                      <a:pt x="7391" y="8181"/>
                    </a:lnTo>
                    <a:cubicBezTo>
                      <a:pt x="7391" y="8181"/>
                      <a:pt x="4504" y="4399"/>
                      <a:pt x="1631" y="1"/>
                    </a:cubicBez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62"/>
              <p:cNvSpPr/>
              <p:nvPr/>
            </p:nvSpPr>
            <p:spPr>
              <a:xfrm>
                <a:off x="6616415" y="2389697"/>
                <a:ext cx="353663" cy="634460"/>
              </a:xfrm>
              <a:custGeom>
                <a:avLst/>
                <a:gdLst/>
                <a:ahLst/>
                <a:cxnLst/>
                <a:rect l="l" t="t" r="r" b="b"/>
                <a:pathLst>
                  <a:path w="7392" h="13261" extrusionOk="0">
                    <a:moveTo>
                      <a:pt x="1631" y="1"/>
                    </a:moveTo>
                    <a:cubicBezTo>
                      <a:pt x="1631" y="1"/>
                      <a:pt x="401" y="309"/>
                      <a:pt x="0" y="1070"/>
                    </a:cubicBezTo>
                    <a:cubicBezTo>
                      <a:pt x="0" y="1070"/>
                      <a:pt x="4491" y="9010"/>
                      <a:pt x="5547" y="13260"/>
                    </a:cubicBezTo>
                    <a:lnTo>
                      <a:pt x="7391" y="8181"/>
                    </a:lnTo>
                    <a:cubicBezTo>
                      <a:pt x="7391" y="8181"/>
                      <a:pt x="4504" y="4399"/>
                      <a:pt x="1631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62"/>
              <p:cNvSpPr/>
              <p:nvPr/>
            </p:nvSpPr>
            <p:spPr>
              <a:xfrm>
                <a:off x="6891375" y="2774650"/>
                <a:ext cx="505903" cy="573459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1986" extrusionOk="0">
                    <a:moveTo>
                      <a:pt x="4663" y="0"/>
                    </a:moveTo>
                    <a:cubicBezTo>
                      <a:pt x="3962" y="0"/>
                      <a:pt x="2422" y="70"/>
                      <a:pt x="429" y="242"/>
                    </a:cubicBezTo>
                    <a:cubicBezTo>
                      <a:pt x="429" y="242"/>
                      <a:pt x="1" y="5214"/>
                      <a:pt x="14" y="5428"/>
                    </a:cubicBezTo>
                    <a:cubicBezTo>
                      <a:pt x="28" y="5642"/>
                      <a:pt x="54" y="11217"/>
                      <a:pt x="54" y="11217"/>
                    </a:cubicBezTo>
                    <a:cubicBezTo>
                      <a:pt x="54" y="11217"/>
                      <a:pt x="589" y="11550"/>
                      <a:pt x="3877" y="11831"/>
                    </a:cubicBezTo>
                    <a:lnTo>
                      <a:pt x="3890" y="11831"/>
                    </a:lnTo>
                    <a:cubicBezTo>
                      <a:pt x="3890" y="11831"/>
                      <a:pt x="3904" y="11831"/>
                      <a:pt x="3904" y="11844"/>
                    </a:cubicBezTo>
                    <a:lnTo>
                      <a:pt x="3904" y="11831"/>
                    </a:lnTo>
                    <a:cubicBezTo>
                      <a:pt x="5311" y="11951"/>
                      <a:pt x="6332" y="11986"/>
                      <a:pt x="7039" y="11986"/>
                    </a:cubicBezTo>
                    <a:cubicBezTo>
                      <a:pt x="7983" y="11986"/>
                      <a:pt x="8368" y="11924"/>
                      <a:pt x="8368" y="11924"/>
                    </a:cubicBezTo>
                    <a:cubicBezTo>
                      <a:pt x="8368" y="11924"/>
                      <a:pt x="9331" y="6417"/>
                      <a:pt x="9370" y="6217"/>
                    </a:cubicBezTo>
                    <a:cubicBezTo>
                      <a:pt x="9424" y="6004"/>
                      <a:pt x="10573" y="1098"/>
                      <a:pt x="10573" y="1098"/>
                    </a:cubicBezTo>
                    <a:cubicBezTo>
                      <a:pt x="8461" y="550"/>
                      <a:pt x="5535" y="108"/>
                      <a:pt x="4946" y="15"/>
                    </a:cubicBezTo>
                    <a:lnTo>
                      <a:pt x="4946" y="2"/>
                    </a:lnTo>
                    <a:lnTo>
                      <a:pt x="4826" y="2"/>
                    </a:lnTo>
                    <a:cubicBezTo>
                      <a:pt x="4778" y="1"/>
                      <a:pt x="4724" y="0"/>
                      <a:pt x="4663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62"/>
              <p:cNvSpPr/>
              <p:nvPr/>
            </p:nvSpPr>
            <p:spPr>
              <a:xfrm>
                <a:off x="6891375" y="2774650"/>
                <a:ext cx="505903" cy="573459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1986" extrusionOk="0">
                    <a:moveTo>
                      <a:pt x="4663" y="0"/>
                    </a:moveTo>
                    <a:cubicBezTo>
                      <a:pt x="3962" y="0"/>
                      <a:pt x="2422" y="70"/>
                      <a:pt x="429" y="242"/>
                    </a:cubicBezTo>
                    <a:cubicBezTo>
                      <a:pt x="429" y="242"/>
                      <a:pt x="1" y="5214"/>
                      <a:pt x="14" y="5428"/>
                    </a:cubicBezTo>
                    <a:cubicBezTo>
                      <a:pt x="28" y="5642"/>
                      <a:pt x="54" y="11217"/>
                      <a:pt x="54" y="11217"/>
                    </a:cubicBezTo>
                    <a:cubicBezTo>
                      <a:pt x="54" y="11217"/>
                      <a:pt x="589" y="11550"/>
                      <a:pt x="3877" y="11831"/>
                    </a:cubicBezTo>
                    <a:lnTo>
                      <a:pt x="3890" y="11831"/>
                    </a:lnTo>
                    <a:cubicBezTo>
                      <a:pt x="3890" y="11831"/>
                      <a:pt x="3904" y="11831"/>
                      <a:pt x="3904" y="11844"/>
                    </a:cubicBezTo>
                    <a:lnTo>
                      <a:pt x="3904" y="11831"/>
                    </a:lnTo>
                    <a:cubicBezTo>
                      <a:pt x="5311" y="11951"/>
                      <a:pt x="6332" y="11986"/>
                      <a:pt x="7039" y="11986"/>
                    </a:cubicBezTo>
                    <a:cubicBezTo>
                      <a:pt x="7983" y="11986"/>
                      <a:pt x="8368" y="11924"/>
                      <a:pt x="8368" y="11924"/>
                    </a:cubicBezTo>
                    <a:cubicBezTo>
                      <a:pt x="8368" y="11924"/>
                      <a:pt x="9331" y="6417"/>
                      <a:pt x="9370" y="6217"/>
                    </a:cubicBezTo>
                    <a:cubicBezTo>
                      <a:pt x="9424" y="6004"/>
                      <a:pt x="10573" y="1098"/>
                      <a:pt x="10573" y="1098"/>
                    </a:cubicBezTo>
                    <a:cubicBezTo>
                      <a:pt x="8461" y="550"/>
                      <a:pt x="5535" y="108"/>
                      <a:pt x="4946" y="15"/>
                    </a:cubicBezTo>
                    <a:lnTo>
                      <a:pt x="4946" y="2"/>
                    </a:lnTo>
                    <a:lnTo>
                      <a:pt x="4826" y="2"/>
                    </a:lnTo>
                    <a:cubicBezTo>
                      <a:pt x="4778" y="1"/>
                      <a:pt x="4724" y="0"/>
                      <a:pt x="4663" y="0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62"/>
              <p:cNvSpPr/>
              <p:nvPr/>
            </p:nvSpPr>
            <p:spPr>
              <a:xfrm>
                <a:off x="6891375" y="2774650"/>
                <a:ext cx="505903" cy="573459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1986" extrusionOk="0">
                    <a:moveTo>
                      <a:pt x="4663" y="0"/>
                    </a:moveTo>
                    <a:cubicBezTo>
                      <a:pt x="3962" y="0"/>
                      <a:pt x="2422" y="70"/>
                      <a:pt x="429" y="242"/>
                    </a:cubicBezTo>
                    <a:cubicBezTo>
                      <a:pt x="429" y="242"/>
                      <a:pt x="1" y="5214"/>
                      <a:pt x="14" y="5428"/>
                    </a:cubicBezTo>
                    <a:cubicBezTo>
                      <a:pt x="28" y="5642"/>
                      <a:pt x="54" y="11217"/>
                      <a:pt x="54" y="11217"/>
                    </a:cubicBezTo>
                    <a:cubicBezTo>
                      <a:pt x="54" y="11217"/>
                      <a:pt x="589" y="11550"/>
                      <a:pt x="3877" y="11831"/>
                    </a:cubicBezTo>
                    <a:lnTo>
                      <a:pt x="3890" y="11831"/>
                    </a:lnTo>
                    <a:cubicBezTo>
                      <a:pt x="3890" y="11831"/>
                      <a:pt x="3904" y="11831"/>
                      <a:pt x="3904" y="11844"/>
                    </a:cubicBezTo>
                    <a:lnTo>
                      <a:pt x="3904" y="11831"/>
                    </a:lnTo>
                    <a:cubicBezTo>
                      <a:pt x="5311" y="11951"/>
                      <a:pt x="6332" y="11986"/>
                      <a:pt x="7039" y="11986"/>
                    </a:cubicBezTo>
                    <a:cubicBezTo>
                      <a:pt x="7983" y="11986"/>
                      <a:pt x="8368" y="11924"/>
                      <a:pt x="8368" y="11924"/>
                    </a:cubicBezTo>
                    <a:cubicBezTo>
                      <a:pt x="8368" y="11924"/>
                      <a:pt x="9331" y="6417"/>
                      <a:pt x="9370" y="6217"/>
                    </a:cubicBezTo>
                    <a:cubicBezTo>
                      <a:pt x="9424" y="6004"/>
                      <a:pt x="10573" y="1098"/>
                      <a:pt x="10573" y="1098"/>
                    </a:cubicBezTo>
                    <a:cubicBezTo>
                      <a:pt x="8461" y="550"/>
                      <a:pt x="5535" y="108"/>
                      <a:pt x="4946" y="15"/>
                    </a:cubicBezTo>
                    <a:lnTo>
                      <a:pt x="4946" y="2"/>
                    </a:lnTo>
                    <a:lnTo>
                      <a:pt x="4826" y="2"/>
                    </a:lnTo>
                    <a:cubicBezTo>
                      <a:pt x="4778" y="1"/>
                      <a:pt x="4724" y="0"/>
                      <a:pt x="4663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62"/>
              <p:cNvSpPr/>
              <p:nvPr/>
            </p:nvSpPr>
            <p:spPr>
              <a:xfrm>
                <a:off x="7035242" y="2774698"/>
                <a:ext cx="161856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2421" extrusionOk="0">
                    <a:moveTo>
                      <a:pt x="1043" y="1"/>
                    </a:moveTo>
                    <a:lnTo>
                      <a:pt x="1" y="54"/>
                    </a:lnTo>
                    <a:cubicBezTo>
                      <a:pt x="1" y="54"/>
                      <a:pt x="523" y="1524"/>
                      <a:pt x="1351" y="2420"/>
                    </a:cubicBezTo>
                    <a:cubicBezTo>
                      <a:pt x="1351" y="2420"/>
                      <a:pt x="2674" y="1364"/>
                      <a:pt x="3383" y="255"/>
                    </a:cubicBezTo>
                    <a:lnTo>
                      <a:pt x="2661" y="68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62"/>
              <p:cNvSpPr/>
              <p:nvPr/>
            </p:nvSpPr>
            <p:spPr>
              <a:xfrm>
                <a:off x="7083230" y="2655758"/>
                <a:ext cx="97267" cy="182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814" extrusionOk="0">
                    <a:moveTo>
                      <a:pt x="120" y="0"/>
                    </a:moveTo>
                    <a:cubicBezTo>
                      <a:pt x="120" y="0"/>
                      <a:pt x="1" y="2941"/>
                      <a:pt x="40" y="3262"/>
                    </a:cubicBezTo>
                    <a:cubicBezTo>
                      <a:pt x="94" y="3570"/>
                      <a:pt x="388" y="3770"/>
                      <a:pt x="749" y="3810"/>
                    </a:cubicBezTo>
                    <a:lnTo>
                      <a:pt x="776" y="3810"/>
                    </a:lnTo>
                    <a:cubicBezTo>
                      <a:pt x="804" y="3812"/>
                      <a:pt x="831" y="3813"/>
                      <a:pt x="859" y="3813"/>
                    </a:cubicBezTo>
                    <a:cubicBezTo>
                      <a:pt x="1186" y="3813"/>
                      <a:pt x="1478" y="3666"/>
                      <a:pt x="1564" y="3383"/>
                    </a:cubicBezTo>
                    <a:cubicBezTo>
                      <a:pt x="1658" y="3075"/>
                      <a:pt x="2032" y="161"/>
                      <a:pt x="2032" y="161"/>
                    </a:cubicBezTo>
                    <a:lnTo>
                      <a:pt x="1083" y="81"/>
                    </a:lnTo>
                    <a:lnTo>
                      <a:pt x="1056" y="8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62"/>
              <p:cNvSpPr/>
              <p:nvPr/>
            </p:nvSpPr>
            <p:spPr>
              <a:xfrm>
                <a:off x="7085143" y="2655758"/>
                <a:ext cx="95353" cy="112147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2344" extrusionOk="0">
                    <a:moveTo>
                      <a:pt x="80" y="0"/>
                    </a:moveTo>
                    <a:cubicBezTo>
                      <a:pt x="80" y="0"/>
                      <a:pt x="27" y="1257"/>
                      <a:pt x="0" y="2206"/>
                    </a:cubicBezTo>
                    <a:cubicBezTo>
                      <a:pt x="375" y="2273"/>
                      <a:pt x="669" y="2313"/>
                      <a:pt x="776" y="2326"/>
                    </a:cubicBezTo>
                    <a:cubicBezTo>
                      <a:pt x="862" y="2326"/>
                      <a:pt x="1114" y="2344"/>
                      <a:pt x="1446" y="2344"/>
                    </a:cubicBezTo>
                    <a:cubicBezTo>
                      <a:pt x="1526" y="2344"/>
                      <a:pt x="1610" y="2343"/>
                      <a:pt x="1698" y="2340"/>
                    </a:cubicBezTo>
                    <a:cubicBezTo>
                      <a:pt x="1832" y="1390"/>
                      <a:pt x="1992" y="161"/>
                      <a:pt x="1992" y="161"/>
                    </a:cubicBezTo>
                    <a:lnTo>
                      <a:pt x="1043" y="81"/>
                    </a:lnTo>
                    <a:lnTo>
                      <a:pt x="1016" y="8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62"/>
              <p:cNvSpPr/>
              <p:nvPr/>
            </p:nvSpPr>
            <p:spPr>
              <a:xfrm>
                <a:off x="7250110" y="2581408"/>
                <a:ext cx="113295" cy="10463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187" extrusionOk="0">
                    <a:moveTo>
                      <a:pt x="1195" y="0"/>
                    </a:moveTo>
                    <a:cubicBezTo>
                      <a:pt x="680" y="0"/>
                      <a:pt x="215" y="364"/>
                      <a:pt x="108" y="886"/>
                    </a:cubicBezTo>
                    <a:cubicBezTo>
                      <a:pt x="1" y="1474"/>
                      <a:pt x="389" y="2049"/>
                      <a:pt x="977" y="2169"/>
                    </a:cubicBezTo>
                    <a:cubicBezTo>
                      <a:pt x="1043" y="2181"/>
                      <a:pt x="1109" y="2187"/>
                      <a:pt x="1173" y="2187"/>
                    </a:cubicBezTo>
                    <a:cubicBezTo>
                      <a:pt x="1688" y="2187"/>
                      <a:pt x="2153" y="1823"/>
                      <a:pt x="2260" y="1301"/>
                    </a:cubicBezTo>
                    <a:cubicBezTo>
                      <a:pt x="2367" y="713"/>
                      <a:pt x="1979" y="138"/>
                      <a:pt x="1391" y="18"/>
                    </a:cubicBezTo>
                    <a:cubicBezTo>
                      <a:pt x="1325" y="6"/>
                      <a:pt x="1259" y="0"/>
                      <a:pt x="1195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62"/>
              <p:cNvSpPr/>
              <p:nvPr/>
            </p:nvSpPr>
            <p:spPr>
              <a:xfrm>
                <a:off x="7270587" y="2626955"/>
                <a:ext cx="42916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38" extrusionOk="0">
                    <a:moveTo>
                      <a:pt x="648" y="0"/>
                    </a:moveTo>
                    <a:cubicBezTo>
                      <a:pt x="287" y="0"/>
                      <a:pt x="1" y="322"/>
                      <a:pt x="1" y="322"/>
                    </a:cubicBezTo>
                    <a:cubicBezTo>
                      <a:pt x="232" y="554"/>
                      <a:pt x="404" y="638"/>
                      <a:pt x="532" y="638"/>
                    </a:cubicBezTo>
                    <a:cubicBezTo>
                      <a:pt x="869" y="638"/>
                      <a:pt x="897" y="55"/>
                      <a:pt x="897" y="55"/>
                    </a:cubicBezTo>
                    <a:cubicBezTo>
                      <a:pt x="812" y="16"/>
                      <a:pt x="728" y="0"/>
                      <a:pt x="648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62"/>
              <p:cNvSpPr/>
              <p:nvPr/>
            </p:nvSpPr>
            <p:spPr>
              <a:xfrm>
                <a:off x="7270587" y="2623893"/>
                <a:ext cx="56312" cy="18516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387" extrusionOk="0">
                    <a:moveTo>
                      <a:pt x="660" y="0"/>
                    </a:moveTo>
                    <a:cubicBezTo>
                      <a:pt x="290" y="0"/>
                      <a:pt x="1" y="386"/>
                      <a:pt x="1" y="386"/>
                    </a:cubicBezTo>
                    <a:cubicBezTo>
                      <a:pt x="264" y="189"/>
                      <a:pt x="497" y="127"/>
                      <a:pt x="684" y="127"/>
                    </a:cubicBezTo>
                    <a:cubicBezTo>
                      <a:pt x="991" y="127"/>
                      <a:pt x="1177" y="292"/>
                      <a:pt x="1177" y="292"/>
                    </a:cubicBezTo>
                    <a:cubicBezTo>
                      <a:pt x="1001" y="75"/>
                      <a:pt x="823" y="0"/>
                      <a:pt x="660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62"/>
              <p:cNvSpPr/>
              <p:nvPr/>
            </p:nvSpPr>
            <p:spPr>
              <a:xfrm>
                <a:off x="6911182" y="2520407"/>
                <a:ext cx="113869" cy="104922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2193" extrusionOk="0">
                    <a:moveTo>
                      <a:pt x="1176" y="1"/>
                    </a:moveTo>
                    <a:cubicBezTo>
                      <a:pt x="669" y="1"/>
                      <a:pt x="214" y="363"/>
                      <a:pt x="108" y="892"/>
                    </a:cubicBezTo>
                    <a:cubicBezTo>
                      <a:pt x="1" y="1480"/>
                      <a:pt x="389" y="2054"/>
                      <a:pt x="977" y="2175"/>
                    </a:cubicBezTo>
                    <a:cubicBezTo>
                      <a:pt x="1044" y="2187"/>
                      <a:pt x="1111" y="2193"/>
                      <a:pt x="1177" y="2193"/>
                    </a:cubicBezTo>
                    <a:cubicBezTo>
                      <a:pt x="1701" y="2193"/>
                      <a:pt x="2165" y="1828"/>
                      <a:pt x="2260" y="1306"/>
                    </a:cubicBezTo>
                    <a:cubicBezTo>
                      <a:pt x="2380" y="717"/>
                      <a:pt x="1993" y="143"/>
                      <a:pt x="1391" y="22"/>
                    </a:cubicBezTo>
                    <a:cubicBezTo>
                      <a:pt x="1319" y="8"/>
                      <a:pt x="1247" y="1"/>
                      <a:pt x="1176" y="1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62"/>
              <p:cNvSpPr/>
              <p:nvPr/>
            </p:nvSpPr>
            <p:spPr>
              <a:xfrm>
                <a:off x="6951419" y="2566194"/>
                <a:ext cx="46792" cy="33921"/>
              </a:xfrm>
              <a:custGeom>
                <a:avLst/>
                <a:gdLst/>
                <a:ahLst/>
                <a:cxnLst/>
                <a:rect l="l" t="t" r="r" b="b"/>
                <a:pathLst>
                  <a:path w="978" h="709" extrusionOk="0">
                    <a:moveTo>
                      <a:pt x="259" y="1"/>
                    </a:moveTo>
                    <a:cubicBezTo>
                      <a:pt x="254" y="1"/>
                      <a:pt x="248" y="1"/>
                      <a:pt x="243" y="1"/>
                    </a:cubicBezTo>
                    <a:cubicBezTo>
                      <a:pt x="243" y="1"/>
                      <a:pt x="1" y="709"/>
                      <a:pt x="514" y="709"/>
                    </a:cubicBezTo>
                    <a:cubicBezTo>
                      <a:pt x="628" y="709"/>
                      <a:pt x="779" y="674"/>
                      <a:pt x="977" y="589"/>
                    </a:cubicBezTo>
                    <a:cubicBezTo>
                      <a:pt x="977" y="589"/>
                      <a:pt x="768" y="1"/>
                      <a:pt x="259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62"/>
              <p:cNvSpPr/>
              <p:nvPr/>
            </p:nvSpPr>
            <p:spPr>
              <a:xfrm>
                <a:off x="6947687" y="2563323"/>
                <a:ext cx="50523" cy="31099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650" extrusionOk="0">
                    <a:moveTo>
                      <a:pt x="389" y="0"/>
                    </a:moveTo>
                    <a:cubicBezTo>
                      <a:pt x="277" y="0"/>
                      <a:pt x="148" y="33"/>
                      <a:pt x="0" y="115"/>
                    </a:cubicBezTo>
                    <a:cubicBezTo>
                      <a:pt x="0" y="115"/>
                      <a:pt x="76" y="90"/>
                      <a:pt x="195" y="90"/>
                    </a:cubicBezTo>
                    <a:cubicBezTo>
                      <a:pt x="412" y="90"/>
                      <a:pt x="770" y="174"/>
                      <a:pt x="1055" y="649"/>
                    </a:cubicBezTo>
                    <a:cubicBezTo>
                      <a:pt x="1055" y="649"/>
                      <a:pt x="887" y="0"/>
                      <a:pt x="389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62"/>
              <p:cNvSpPr/>
              <p:nvPr/>
            </p:nvSpPr>
            <p:spPr>
              <a:xfrm>
                <a:off x="6957878" y="2368119"/>
                <a:ext cx="366486" cy="379691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7936" extrusionOk="0">
                    <a:moveTo>
                      <a:pt x="3686" y="0"/>
                    </a:moveTo>
                    <a:cubicBezTo>
                      <a:pt x="1331" y="0"/>
                      <a:pt x="685" y="2182"/>
                      <a:pt x="361" y="3847"/>
                    </a:cubicBezTo>
                    <a:cubicBezTo>
                      <a:pt x="1" y="5705"/>
                      <a:pt x="923" y="7443"/>
                      <a:pt x="3075" y="7857"/>
                    </a:cubicBezTo>
                    <a:cubicBezTo>
                      <a:pt x="3347" y="7910"/>
                      <a:pt x="3608" y="7936"/>
                      <a:pt x="3859" y="7936"/>
                    </a:cubicBezTo>
                    <a:cubicBezTo>
                      <a:pt x="5562" y="7936"/>
                      <a:pt x="6768" y="6763"/>
                      <a:pt x="7071" y="5144"/>
                    </a:cubicBezTo>
                    <a:cubicBezTo>
                      <a:pt x="7433" y="3286"/>
                      <a:pt x="7659" y="693"/>
                      <a:pt x="4572" y="92"/>
                    </a:cubicBezTo>
                    <a:cubicBezTo>
                      <a:pt x="4253" y="29"/>
                      <a:pt x="3958" y="0"/>
                      <a:pt x="3686" y="0"/>
                    </a:cubicBezTo>
                    <a:close/>
                  </a:path>
                </a:pathLst>
              </a:custGeom>
              <a:solidFill>
                <a:srgbClr val="FFD1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62"/>
              <p:cNvSpPr/>
              <p:nvPr/>
            </p:nvSpPr>
            <p:spPr>
              <a:xfrm>
                <a:off x="6957878" y="2368119"/>
                <a:ext cx="366486" cy="379691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7936" extrusionOk="0">
                    <a:moveTo>
                      <a:pt x="3686" y="0"/>
                    </a:moveTo>
                    <a:cubicBezTo>
                      <a:pt x="1331" y="0"/>
                      <a:pt x="685" y="2182"/>
                      <a:pt x="361" y="3847"/>
                    </a:cubicBezTo>
                    <a:cubicBezTo>
                      <a:pt x="1" y="5705"/>
                      <a:pt x="923" y="7443"/>
                      <a:pt x="3075" y="7857"/>
                    </a:cubicBezTo>
                    <a:cubicBezTo>
                      <a:pt x="3347" y="7910"/>
                      <a:pt x="3608" y="7936"/>
                      <a:pt x="3859" y="7936"/>
                    </a:cubicBezTo>
                    <a:cubicBezTo>
                      <a:pt x="5562" y="7936"/>
                      <a:pt x="6768" y="6763"/>
                      <a:pt x="7071" y="5144"/>
                    </a:cubicBezTo>
                    <a:cubicBezTo>
                      <a:pt x="7433" y="3286"/>
                      <a:pt x="7659" y="693"/>
                      <a:pt x="4572" y="92"/>
                    </a:cubicBezTo>
                    <a:cubicBezTo>
                      <a:pt x="4253" y="29"/>
                      <a:pt x="3958" y="0"/>
                      <a:pt x="3686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62"/>
              <p:cNvSpPr/>
              <p:nvPr/>
            </p:nvSpPr>
            <p:spPr>
              <a:xfrm>
                <a:off x="7049978" y="2551027"/>
                <a:ext cx="29472" cy="693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45" extrusionOk="0">
                    <a:moveTo>
                      <a:pt x="355" y="1"/>
                    </a:moveTo>
                    <a:cubicBezTo>
                      <a:pt x="261" y="1"/>
                      <a:pt x="143" y="36"/>
                      <a:pt x="1" y="145"/>
                    </a:cubicBezTo>
                    <a:cubicBezTo>
                      <a:pt x="1" y="145"/>
                      <a:pt x="155" y="35"/>
                      <a:pt x="348" y="35"/>
                    </a:cubicBezTo>
                    <a:cubicBezTo>
                      <a:pt x="433" y="35"/>
                      <a:pt x="525" y="57"/>
                      <a:pt x="616" y="118"/>
                    </a:cubicBezTo>
                    <a:cubicBezTo>
                      <a:pt x="616" y="118"/>
                      <a:pt x="526" y="1"/>
                      <a:pt x="355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62"/>
              <p:cNvSpPr/>
              <p:nvPr/>
            </p:nvSpPr>
            <p:spPr>
              <a:xfrm>
                <a:off x="7029501" y="2507824"/>
                <a:ext cx="64829" cy="3693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772" extrusionOk="0">
                    <a:moveTo>
                      <a:pt x="704" y="0"/>
                    </a:moveTo>
                    <a:cubicBezTo>
                      <a:pt x="675" y="0"/>
                      <a:pt x="645" y="2"/>
                      <a:pt x="616" y="5"/>
                    </a:cubicBezTo>
                    <a:cubicBezTo>
                      <a:pt x="254" y="45"/>
                      <a:pt x="1" y="326"/>
                      <a:pt x="28" y="633"/>
                    </a:cubicBezTo>
                    <a:cubicBezTo>
                      <a:pt x="41" y="736"/>
                      <a:pt x="80" y="772"/>
                      <a:pt x="139" y="772"/>
                    </a:cubicBezTo>
                    <a:cubicBezTo>
                      <a:pt x="256" y="772"/>
                      <a:pt x="451" y="633"/>
                      <a:pt x="682" y="606"/>
                    </a:cubicBezTo>
                    <a:cubicBezTo>
                      <a:pt x="717" y="602"/>
                      <a:pt x="752" y="601"/>
                      <a:pt x="787" y="601"/>
                    </a:cubicBezTo>
                    <a:cubicBezTo>
                      <a:pt x="871" y="601"/>
                      <a:pt x="954" y="610"/>
                      <a:pt x="1030" y="620"/>
                    </a:cubicBezTo>
                    <a:cubicBezTo>
                      <a:pt x="1104" y="630"/>
                      <a:pt x="1169" y="642"/>
                      <a:pt x="1220" y="642"/>
                    </a:cubicBezTo>
                    <a:cubicBezTo>
                      <a:pt x="1307" y="642"/>
                      <a:pt x="1354" y="608"/>
                      <a:pt x="1338" y="473"/>
                    </a:cubicBezTo>
                    <a:cubicBezTo>
                      <a:pt x="1300" y="203"/>
                      <a:pt x="1027" y="0"/>
                      <a:pt x="704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62"/>
              <p:cNvSpPr/>
              <p:nvPr/>
            </p:nvSpPr>
            <p:spPr>
              <a:xfrm>
                <a:off x="7037825" y="2540645"/>
                <a:ext cx="10286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81" extrusionOk="0">
                    <a:moveTo>
                      <a:pt x="214" y="0"/>
                    </a:moveTo>
                    <a:lnTo>
                      <a:pt x="214" y="0"/>
                    </a:lnTo>
                    <a:cubicBezTo>
                      <a:pt x="134" y="27"/>
                      <a:pt x="68" y="54"/>
                      <a:pt x="0" y="81"/>
                    </a:cubicBezTo>
                    <a:cubicBezTo>
                      <a:pt x="54" y="68"/>
                      <a:pt x="134" y="41"/>
                      <a:pt x="214" y="0"/>
                    </a:cubicBezTo>
                    <a:close/>
                  </a:path>
                </a:pathLst>
              </a:custGeom>
              <a:solidFill>
                <a:srgbClr val="FFC8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62"/>
              <p:cNvSpPr/>
              <p:nvPr/>
            </p:nvSpPr>
            <p:spPr>
              <a:xfrm>
                <a:off x="7177865" y="2579542"/>
                <a:ext cx="25644" cy="15549"/>
              </a:xfrm>
              <a:custGeom>
                <a:avLst/>
                <a:gdLst/>
                <a:ahLst/>
                <a:cxnLst/>
                <a:rect l="l" t="t" r="r" b="b"/>
                <a:pathLst>
                  <a:path w="536" h="325" extrusionOk="0">
                    <a:moveTo>
                      <a:pt x="80" y="0"/>
                    </a:moveTo>
                    <a:cubicBezTo>
                      <a:pt x="55" y="0"/>
                      <a:pt x="29" y="1"/>
                      <a:pt x="1" y="3"/>
                    </a:cubicBezTo>
                    <a:cubicBezTo>
                      <a:pt x="1" y="3"/>
                      <a:pt x="3" y="3"/>
                      <a:pt x="8" y="3"/>
                    </a:cubicBezTo>
                    <a:cubicBezTo>
                      <a:pt x="61" y="3"/>
                      <a:pt x="412" y="15"/>
                      <a:pt x="536" y="324"/>
                    </a:cubicBezTo>
                    <a:cubicBezTo>
                      <a:pt x="536" y="324"/>
                      <a:pt x="523" y="0"/>
                      <a:pt x="80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62"/>
              <p:cNvSpPr/>
              <p:nvPr/>
            </p:nvSpPr>
            <p:spPr>
              <a:xfrm>
                <a:off x="7167004" y="2539257"/>
                <a:ext cx="69087" cy="4693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81" extrusionOk="0">
                    <a:moveTo>
                      <a:pt x="635" y="1"/>
                    </a:moveTo>
                    <a:cubicBezTo>
                      <a:pt x="423" y="1"/>
                      <a:pt x="230" y="95"/>
                      <a:pt x="134" y="270"/>
                    </a:cubicBezTo>
                    <a:cubicBezTo>
                      <a:pt x="0" y="551"/>
                      <a:pt x="374" y="457"/>
                      <a:pt x="695" y="618"/>
                    </a:cubicBezTo>
                    <a:cubicBezTo>
                      <a:pt x="934" y="747"/>
                      <a:pt x="1077" y="980"/>
                      <a:pt x="1195" y="980"/>
                    </a:cubicBezTo>
                    <a:cubicBezTo>
                      <a:pt x="1235" y="980"/>
                      <a:pt x="1273" y="953"/>
                      <a:pt x="1310" y="885"/>
                    </a:cubicBezTo>
                    <a:cubicBezTo>
                      <a:pt x="1444" y="605"/>
                      <a:pt x="1297" y="257"/>
                      <a:pt x="976" y="83"/>
                    </a:cubicBezTo>
                    <a:cubicBezTo>
                      <a:pt x="865" y="27"/>
                      <a:pt x="748" y="1"/>
                      <a:pt x="635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62"/>
              <p:cNvSpPr/>
              <p:nvPr/>
            </p:nvSpPr>
            <p:spPr>
              <a:xfrm>
                <a:off x="7234178" y="2631214"/>
                <a:ext cx="34543" cy="26314"/>
              </a:xfrm>
              <a:custGeom>
                <a:avLst/>
                <a:gdLst/>
                <a:ahLst/>
                <a:cxnLst/>
                <a:rect l="l" t="t" r="r" b="b"/>
                <a:pathLst>
                  <a:path w="722" h="550" extrusionOk="0">
                    <a:moveTo>
                      <a:pt x="343" y="0"/>
                    </a:moveTo>
                    <a:cubicBezTo>
                      <a:pt x="185" y="0"/>
                      <a:pt x="50" y="78"/>
                      <a:pt x="27" y="206"/>
                    </a:cubicBezTo>
                    <a:cubicBezTo>
                      <a:pt x="0" y="353"/>
                      <a:pt x="120" y="501"/>
                      <a:pt x="307" y="540"/>
                    </a:cubicBezTo>
                    <a:cubicBezTo>
                      <a:pt x="337" y="547"/>
                      <a:pt x="366" y="550"/>
                      <a:pt x="395" y="550"/>
                    </a:cubicBezTo>
                    <a:cubicBezTo>
                      <a:pt x="546" y="550"/>
                      <a:pt x="673" y="463"/>
                      <a:pt x="695" y="340"/>
                    </a:cubicBezTo>
                    <a:cubicBezTo>
                      <a:pt x="722" y="193"/>
                      <a:pt x="601" y="46"/>
                      <a:pt x="414" y="5"/>
                    </a:cubicBezTo>
                    <a:cubicBezTo>
                      <a:pt x="390" y="2"/>
                      <a:pt x="366" y="0"/>
                      <a:pt x="343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62"/>
              <p:cNvSpPr/>
              <p:nvPr/>
            </p:nvSpPr>
            <p:spPr>
              <a:xfrm>
                <a:off x="6998833" y="2590307"/>
                <a:ext cx="34591" cy="26314"/>
              </a:xfrm>
              <a:custGeom>
                <a:avLst/>
                <a:gdLst/>
                <a:ahLst/>
                <a:cxnLst/>
                <a:rect l="l" t="t" r="r" b="b"/>
                <a:pathLst>
                  <a:path w="723" h="550" extrusionOk="0">
                    <a:moveTo>
                      <a:pt x="341" y="0"/>
                    </a:moveTo>
                    <a:cubicBezTo>
                      <a:pt x="189" y="0"/>
                      <a:pt x="51" y="88"/>
                      <a:pt x="27" y="206"/>
                    </a:cubicBezTo>
                    <a:cubicBezTo>
                      <a:pt x="0" y="353"/>
                      <a:pt x="120" y="500"/>
                      <a:pt x="307" y="540"/>
                    </a:cubicBezTo>
                    <a:cubicBezTo>
                      <a:pt x="337" y="546"/>
                      <a:pt x="366" y="549"/>
                      <a:pt x="394" y="549"/>
                    </a:cubicBezTo>
                    <a:cubicBezTo>
                      <a:pt x="542" y="549"/>
                      <a:pt x="661" y="463"/>
                      <a:pt x="695" y="340"/>
                    </a:cubicBezTo>
                    <a:cubicBezTo>
                      <a:pt x="722" y="192"/>
                      <a:pt x="588" y="46"/>
                      <a:pt x="401" y="5"/>
                    </a:cubicBezTo>
                    <a:cubicBezTo>
                      <a:pt x="381" y="2"/>
                      <a:pt x="361" y="0"/>
                      <a:pt x="341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62"/>
              <p:cNvSpPr/>
              <p:nvPr/>
            </p:nvSpPr>
            <p:spPr>
              <a:xfrm>
                <a:off x="7089641" y="2603464"/>
                <a:ext cx="53107" cy="3602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53" extrusionOk="0">
                    <a:moveTo>
                      <a:pt x="291" y="0"/>
                    </a:moveTo>
                    <a:cubicBezTo>
                      <a:pt x="213" y="0"/>
                      <a:pt x="150" y="18"/>
                      <a:pt x="120" y="65"/>
                    </a:cubicBezTo>
                    <a:cubicBezTo>
                      <a:pt x="0" y="252"/>
                      <a:pt x="441" y="680"/>
                      <a:pt x="762" y="746"/>
                    </a:cubicBezTo>
                    <a:cubicBezTo>
                      <a:pt x="762" y="746"/>
                      <a:pt x="796" y="752"/>
                      <a:pt x="846" y="752"/>
                    </a:cubicBezTo>
                    <a:cubicBezTo>
                      <a:pt x="921" y="752"/>
                      <a:pt x="1029" y="738"/>
                      <a:pt x="1109" y="666"/>
                    </a:cubicBezTo>
                    <a:lnTo>
                      <a:pt x="883" y="158"/>
                    </a:lnTo>
                    <a:cubicBezTo>
                      <a:pt x="883" y="158"/>
                      <a:pt x="522" y="0"/>
                      <a:pt x="291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62"/>
              <p:cNvSpPr/>
              <p:nvPr/>
            </p:nvSpPr>
            <p:spPr>
              <a:xfrm>
                <a:off x="6973236" y="2472228"/>
                <a:ext cx="37127" cy="90856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899" extrusionOk="0">
                    <a:moveTo>
                      <a:pt x="388" y="1"/>
                    </a:moveTo>
                    <a:cubicBezTo>
                      <a:pt x="388" y="1"/>
                      <a:pt x="147" y="322"/>
                      <a:pt x="1" y="1899"/>
                    </a:cubicBezTo>
                    <a:cubicBezTo>
                      <a:pt x="1" y="1899"/>
                      <a:pt x="642" y="1311"/>
                      <a:pt x="776" y="428"/>
                    </a:cubicBez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2D27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62"/>
              <p:cNvSpPr/>
              <p:nvPr/>
            </p:nvSpPr>
            <p:spPr>
              <a:xfrm>
                <a:off x="6973236" y="2472228"/>
                <a:ext cx="37127" cy="90856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899" extrusionOk="0">
                    <a:moveTo>
                      <a:pt x="388" y="1"/>
                    </a:moveTo>
                    <a:cubicBezTo>
                      <a:pt x="388" y="1"/>
                      <a:pt x="147" y="322"/>
                      <a:pt x="1" y="1899"/>
                    </a:cubicBezTo>
                    <a:cubicBezTo>
                      <a:pt x="1" y="1899"/>
                      <a:pt x="642" y="1311"/>
                      <a:pt x="776" y="428"/>
                    </a:cubicBez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62"/>
              <p:cNvSpPr/>
              <p:nvPr/>
            </p:nvSpPr>
            <p:spPr>
              <a:xfrm>
                <a:off x="6986632" y="2368310"/>
                <a:ext cx="325579" cy="25424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5314" extrusionOk="0">
                    <a:moveTo>
                      <a:pt x="3089" y="0"/>
                    </a:moveTo>
                    <a:cubicBezTo>
                      <a:pt x="2945" y="0"/>
                      <a:pt x="2808" y="7"/>
                      <a:pt x="2674" y="20"/>
                    </a:cubicBezTo>
                    <a:cubicBezTo>
                      <a:pt x="1886" y="234"/>
                      <a:pt x="1124" y="890"/>
                      <a:pt x="1124" y="890"/>
                    </a:cubicBezTo>
                    <a:cubicBezTo>
                      <a:pt x="1124" y="890"/>
                      <a:pt x="1244" y="715"/>
                      <a:pt x="1338" y="555"/>
                    </a:cubicBezTo>
                    <a:lnTo>
                      <a:pt x="1338" y="555"/>
                    </a:lnTo>
                    <a:cubicBezTo>
                      <a:pt x="710" y="1036"/>
                      <a:pt x="241" y="1651"/>
                      <a:pt x="1" y="2426"/>
                    </a:cubicBezTo>
                    <a:cubicBezTo>
                      <a:pt x="427" y="3160"/>
                      <a:pt x="1937" y="3335"/>
                      <a:pt x="3282" y="3335"/>
                    </a:cubicBezTo>
                    <a:cubicBezTo>
                      <a:pt x="4511" y="3335"/>
                      <a:pt x="5602" y="3189"/>
                      <a:pt x="5602" y="3189"/>
                    </a:cubicBezTo>
                    <a:cubicBezTo>
                      <a:pt x="5655" y="4538"/>
                      <a:pt x="6431" y="5313"/>
                      <a:pt x="6431" y="5313"/>
                    </a:cubicBezTo>
                    <a:lnTo>
                      <a:pt x="6550" y="4698"/>
                    </a:lnTo>
                    <a:cubicBezTo>
                      <a:pt x="6738" y="3563"/>
                      <a:pt x="6805" y="2226"/>
                      <a:pt x="6083" y="1277"/>
                    </a:cubicBezTo>
                    <a:cubicBezTo>
                      <a:pt x="5003" y="421"/>
                      <a:pt x="3401" y="336"/>
                      <a:pt x="2803" y="336"/>
                    </a:cubicBezTo>
                    <a:cubicBezTo>
                      <a:pt x="2654" y="336"/>
                      <a:pt x="2567" y="341"/>
                      <a:pt x="2567" y="341"/>
                    </a:cubicBezTo>
                    <a:cubicBezTo>
                      <a:pt x="2567" y="341"/>
                      <a:pt x="3704" y="154"/>
                      <a:pt x="3544" y="20"/>
                    </a:cubicBezTo>
                    <a:cubicBezTo>
                      <a:pt x="3383" y="7"/>
                      <a:pt x="3233" y="0"/>
                      <a:pt x="3089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62"/>
              <p:cNvSpPr/>
              <p:nvPr/>
            </p:nvSpPr>
            <p:spPr>
              <a:xfrm>
                <a:off x="6982709" y="2340226"/>
                <a:ext cx="352467" cy="282328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5901" extrusionOk="0">
                    <a:moveTo>
                      <a:pt x="3298" y="1"/>
                    </a:moveTo>
                    <a:cubicBezTo>
                      <a:pt x="2368" y="1"/>
                      <a:pt x="1246" y="1062"/>
                      <a:pt x="1246" y="1062"/>
                    </a:cubicBezTo>
                    <a:cubicBezTo>
                      <a:pt x="1246" y="1062"/>
                      <a:pt x="1755" y="309"/>
                      <a:pt x="1492" y="309"/>
                    </a:cubicBezTo>
                    <a:cubicBezTo>
                      <a:pt x="1447" y="309"/>
                      <a:pt x="1381" y="330"/>
                      <a:pt x="1286" y="380"/>
                    </a:cubicBezTo>
                    <a:cubicBezTo>
                      <a:pt x="618" y="741"/>
                      <a:pt x="444" y="2104"/>
                      <a:pt x="444" y="2104"/>
                    </a:cubicBezTo>
                    <a:cubicBezTo>
                      <a:pt x="444" y="2104"/>
                      <a:pt x="228" y="1497"/>
                      <a:pt x="110" y="1497"/>
                    </a:cubicBezTo>
                    <a:cubicBezTo>
                      <a:pt x="36" y="1497"/>
                      <a:pt x="0" y="1740"/>
                      <a:pt x="83" y="2532"/>
                    </a:cubicBezTo>
                    <a:cubicBezTo>
                      <a:pt x="184" y="3558"/>
                      <a:pt x="1600" y="3814"/>
                      <a:pt x="2986" y="3814"/>
                    </a:cubicBezTo>
                    <a:cubicBezTo>
                      <a:pt x="4363" y="3814"/>
                      <a:pt x="5711" y="3562"/>
                      <a:pt x="5711" y="3562"/>
                    </a:cubicBezTo>
                    <a:cubicBezTo>
                      <a:pt x="5737" y="5059"/>
                      <a:pt x="6513" y="5900"/>
                      <a:pt x="6513" y="5900"/>
                    </a:cubicBezTo>
                    <a:lnTo>
                      <a:pt x="6686" y="5045"/>
                    </a:lnTo>
                    <a:lnTo>
                      <a:pt x="6753" y="5045"/>
                    </a:lnTo>
                    <a:cubicBezTo>
                      <a:pt x="6753" y="5045"/>
                      <a:pt x="7194" y="2760"/>
                      <a:pt x="7047" y="2492"/>
                    </a:cubicBezTo>
                    <a:cubicBezTo>
                      <a:pt x="6914" y="2211"/>
                      <a:pt x="6526" y="1985"/>
                      <a:pt x="6525" y="1984"/>
                    </a:cubicBezTo>
                    <a:lnTo>
                      <a:pt x="6525" y="1984"/>
                    </a:lnTo>
                    <a:cubicBezTo>
                      <a:pt x="6526" y="1985"/>
                      <a:pt x="6871" y="2051"/>
                      <a:pt x="7103" y="2051"/>
                    </a:cubicBezTo>
                    <a:cubicBezTo>
                      <a:pt x="7261" y="2051"/>
                      <a:pt x="7366" y="2020"/>
                      <a:pt x="7274" y="1917"/>
                    </a:cubicBezTo>
                    <a:cubicBezTo>
                      <a:pt x="7178" y="1809"/>
                      <a:pt x="7020" y="1779"/>
                      <a:pt x="6875" y="1779"/>
                    </a:cubicBezTo>
                    <a:cubicBezTo>
                      <a:pt x="6697" y="1779"/>
                      <a:pt x="6539" y="1824"/>
                      <a:pt x="6539" y="1824"/>
                    </a:cubicBezTo>
                    <a:cubicBezTo>
                      <a:pt x="6539" y="1824"/>
                      <a:pt x="6766" y="1583"/>
                      <a:pt x="6686" y="1570"/>
                    </a:cubicBezTo>
                    <a:cubicBezTo>
                      <a:pt x="6683" y="1569"/>
                      <a:pt x="6679" y="1569"/>
                      <a:pt x="6676" y="1569"/>
                    </a:cubicBezTo>
                    <a:cubicBezTo>
                      <a:pt x="6587" y="1569"/>
                      <a:pt x="6513" y="1730"/>
                      <a:pt x="6513" y="1730"/>
                    </a:cubicBezTo>
                    <a:cubicBezTo>
                      <a:pt x="5515" y="566"/>
                      <a:pt x="3764" y="436"/>
                      <a:pt x="3036" y="436"/>
                    </a:cubicBezTo>
                    <a:cubicBezTo>
                      <a:pt x="2827" y="436"/>
                      <a:pt x="2703" y="447"/>
                      <a:pt x="2703" y="447"/>
                    </a:cubicBezTo>
                    <a:cubicBezTo>
                      <a:pt x="2703" y="447"/>
                      <a:pt x="4347" y="113"/>
                      <a:pt x="3412" y="6"/>
                    </a:cubicBezTo>
                    <a:cubicBezTo>
                      <a:pt x="3374" y="3"/>
                      <a:pt x="3337" y="1"/>
                      <a:pt x="3298" y="1"/>
                    </a:cubicBezTo>
                    <a:close/>
                  </a:path>
                </a:pathLst>
              </a:custGeom>
              <a:solidFill>
                <a:srgbClr val="3A34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62"/>
              <p:cNvSpPr/>
              <p:nvPr/>
            </p:nvSpPr>
            <p:spPr>
              <a:xfrm>
                <a:off x="6982709" y="2340226"/>
                <a:ext cx="352467" cy="282328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5901" extrusionOk="0">
                    <a:moveTo>
                      <a:pt x="3298" y="1"/>
                    </a:moveTo>
                    <a:cubicBezTo>
                      <a:pt x="2368" y="1"/>
                      <a:pt x="1246" y="1062"/>
                      <a:pt x="1246" y="1062"/>
                    </a:cubicBezTo>
                    <a:cubicBezTo>
                      <a:pt x="1246" y="1062"/>
                      <a:pt x="1755" y="309"/>
                      <a:pt x="1492" y="309"/>
                    </a:cubicBezTo>
                    <a:cubicBezTo>
                      <a:pt x="1447" y="309"/>
                      <a:pt x="1381" y="330"/>
                      <a:pt x="1286" y="380"/>
                    </a:cubicBezTo>
                    <a:cubicBezTo>
                      <a:pt x="618" y="741"/>
                      <a:pt x="444" y="2104"/>
                      <a:pt x="444" y="2104"/>
                    </a:cubicBezTo>
                    <a:cubicBezTo>
                      <a:pt x="444" y="2104"/>
                      <a:pt x="228" y="1497"/>
                      <a:pt x="110" y="1497"/>
                    </a:cubicBezTo>
                    <a:cubicBezTo>
                      <a:pt x="36" y="1497"/>
                      <a:pt x="0" y="1740"/>
                      <a:pt x="83" y="2532"/>
                    </a:cubicBezTo>
                    <a:cubicBezTo>
                      <a:pt x="184" y="3558"/>
                      <a:pt x="1600" y="3814"/>
                      <a:pt x="2986" y="3814"/>
                    </a:cubicBezTo>
                    <a:cubicBezTo>
                      <a:pt x="4363" y="3814"/>
                      <a:pt x="5711" y="3562"/>
                      <a:pt x="5711" y="3562"/>
                    </a:cubicBezTo>
                    <a:cubicBezTo>
                      <a:pt x="5737" y="5059"/>
                      <a:pt x="6513" y="5900"/>
                      <a:pt x="6513" y="5900"/>
                    </a:cubicBezTo>
                    <a:lnTo>
                      <a:pt x="6686" y="5045"/>
                    </a:lnTo>
                    <a:lnTo>
                      <a:pt x="6753" y="5045"/>
                    </a:lnTo>
                    <a:cubicBezTo>
                      <a:pt x="6753" y="5045"/>
                      <a:pt x="7194" y="2760"/>
                      <a:pt x="7047" y="2492"/>
                    </a:cubicBezTo>
                    <a:cubicBezTo>
                      <a:pt x="6914" y="2211"/>
                      <a:pt x="6526" y="1985"/>
                      <a:pt x="6525" y="1984"/>
                    </a:cubicBezTo>
                    <a:lnTo>
                      <a:pt x="6525" y="1984"/>
                    </a:lnTo>
                    <a:cubicBezTo>
                      <a:pt x="6526" y="1985"/>
                      <a:pt x="6871" y="2051"/>
                      <a:pt x="7103" y="2051"/>
                    </a:cubicBezTo>
                    <a:cubicBezTo>
                      <a:pt x="7261" y="2051"/>
                      <a:pt x="7366" y="2020"/>
                      <a:pt x="7274" y="1917"/>
                    </a:cubicBezTo>
                    <a:cubicBezTo>
                      <a:pt x="7178" y="1809"/>
                      <a:pt x="7020" y="1779"/>
                      <a:pt x="6875" y="1779"/>
                    </a:cubicBezTo>
                    <a:cubicBezTo>
                      <a:pt x="6697" y="1779"/>
                      <a:pt x="6539" y="1824"/>
                      <a:pt x="6539" y="1824"/>
                    </a:cubicBezTo>
                    <a:cubicBezTo>
                      <a:pt x="6539" y="1824"/>
                      <a:pt x="6766" y="1583"/>
                      <a:pt x="6686" y="1570"/>
                    </a:cubicBezTo>
                    <a:cubicBezTo>
                      <a:pt x="6683" y="1569"/>
                      <a:pt x="6679" y="1569"/>
                      <a:pt x="6676" y="1569"/>
                    </a:cubicBezTo>
                    <a:cubicBezTo>
                      <a:pt x="6587" y="1569"/>
                      <a:pt x="6513" y="1730"/>
                      <a:pt x="6513" y="1730"/>
                    </a:cubicBezTo>
                    <a:cubicBezTo>
                      <a:pt x="5515" y="566"/>
                      <a:pt x="3764" y="436"/>
                      <a:pt x="3036" y="436"/>
                    </a:cubicBezTo>
                    <a:cubicBezTo>
                      <a:pt x="2827" y="436"/>
                      <a:pt x="2703" y="447"/>
                      <a:pt x="2703" y="447"/>
                    </a:cubicBezTo>
                    <a:cubicBezTo>
                      <a:pt x="2703" y="447"/>
                      <a:pt x="4347" y="113"/>
                      <a:pt x="3412" y="6"/>
                    </a:cubicBezTo>
                    <a:cubicBezTo>
                      <a:pt x="3374" y="3"/>
                      <a:pt x="3337" y="1"/>
                      <a:pt x="3298" y="1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62"/>
              <p:cNvSpPr/>
              <p:nvPr/>
            </p:nvSpPr>
            <p:spPr>
              <a:xfrm>
                <a:off x="6991130" y="3010713"/>
                <a:ext cx="213672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55" extrusionOk="0">
                    <a:moveTo>
                      <a:pt x="1" y="0"/>
                    </a:moveTo>
                    <a:lnTo>
                      <a:pt x="4465" y="455"/>
                    </a:lnTo>
                    <a:cubicBezTo>
                      <a:pt x="3289" y="20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62"/>
              <p:cNvSpPr/>
              <p:nvPr/>
            </p:nvSpPr>
            <p:spPr>
              <a:xfrm>
                <a:off x="7060838" y="2586623"/>
                <a:ext cx="14114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78" extrusionOk="0">
                    <a:moveTo>
                      <a:pt x="144" y="0"/>
                    </a:moveTo>
                    <a:cubicBezTo>
                      <a:pt x="71" y="0"/>
                      <a:pt x="13" y="77"/>
                      <a:pt x="0" y="176"/>
                    </a:cubicBezTo>
                    <a:cubicBezTo>
                      <a:pt x="0" y="283"/>
                      <a:pt x="54" y="376"/>
                      <a:pt x="121" y="376"/>
                    </a:cubicBezTo>
                    <a:cubicBezTo>
                      <a:pt x="127" y="377"/>
                      <a:pt x="133" y="378"/>
                      <a:pt x="139" y="378"/>
                    </a:cubicBezTo>
                    <a:cubicBezTo>
                      <a:pt x="211" y="378"/>
                      <a:pt x="269" y="302"/>
                      <a:pt x="282" y="203"/>
                    </a:cubicBezTo>
                    <a:cubicBezTo>
                      <a:pt x="294" y="96"/>
                      <a:pt x="228" y="2"/>
                      <a:pt x="161" y="2"/>
                    </a:cubicBezTo>
                    <a:cubicBezTo>
                      <a:pt x="155" y="1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rgbClr val="3530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62"/>
              <p:cNvSpPr/>
              <p:nvPr/>
            </p:nvSpPr>
            <p:spPr>
              <a:xfrm>
                <a:off x="7170832" y="2602603"/>
                <a:ext cx="14114" cy="18037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77" extrusionOk="0">
                    <a:moveTo>
                      <a:pt x="143" y="1"/>
                    </a:moveTo>
                    <a:cubicBezTo>
                      <a:pt x="71" y="1"/>
                      <a:pt x="13" y="77"/>
                      <a:pt x="0" y="176"/>
                    </a:cubicBezTo>
                    <a:cubicBezTo>
                      <a:pt x="0" y="283"/>
                      <a:pt x="54" y="377"/>
                      <a:pt x="121" y="377"/>
                    </a:cubicBezTo>
                    <a:cubicBezTo>
                      <a:pt x="201" y="377"/>
                      <a:pt x="268" y="309"/>
                      <a:pt x="282" y="202"/>
                    </a:cubicBezTo>
                    <a:cubicBezTo>
                      <a:pt x="294" y="96"/>
                      <a:pt x="228" y="2"/>
                      <a:pt x="161" y="2"/>
                    </a:cubicBezTo>
                    <a:cubicBezTo>
                      <a:pt x="155" y="1"/>
                      <a:pt x="149" y="1"/>
                      <a:pt x="143" y="1"/>
                    </a:cubicBezTo>
                    <a:close/>
                  </a:path>
                </a:pathLst>
              </a:custGeom>
              <a:solidFill>
                <a:srgbClr val="3530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62"/>
              <p:cNvSpPr/>
              <p:nvPr/>
            </p:nvSpPr>
            <p:spPr>
              <a:xfrm>
                <a:off x="7130547" y="2655566"/>
                <a:ext cx="44830" cy="3669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67" extrusionOk="0">
                    <a:moveTo>
                      <a:pt x="444" y="1"/>
                    </a:moveTo>
                    <a:cubicBezTo>
                      <a:pt x="152" y="1"/>
                      <a:pt x="1" y="767"/>
                      <a:pt x="1" y="767"/>
                    </a:cubicBezTo>
                    <a:cubicBezTo>
                      <a:pt x="301" y="642"/>
                      <a:pt x="553" y="614"/>
                      <a:pt x="719" y="614"/>
                    </a:cubicBezTo>
                    <a:cubicBezTo>
                      <a:pt x="857" y="614"/>
                      <a:pt x="936" y="633"/>
                      <a:pt x="936" y="633"/>
                    </a:cubicBezTo>
                    <a:cubicBezTo>
                      <a:pt x="743" y="162"/>
                      <a:pt x="579" y="1"/>
                      <a:pt x="444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62"/>
              <p:cNvSpPr/>
              <p:nvPr/>
            </p:nvSpPr>
            <p:spPr>
              <a:xfrm>
                <a:off x="7072991" y="2630831"/>
                <a:ext cx="113247" cy="39089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817" extrusionOk="0">
                    <a:moveTo>
                      <a:pt x="682" y="1"/>
                    </a:moveTo>
                    <a:cubicBezTo>
                      <a:pt x="682" y="1"/>
                      <a:pt x="1" y="441"/>
                      <a:pt x="94" y="602"/>
                    </a:cubicBezTo>
                    <a:cubicBezTo>
                      <a:pt x="119" y="657"/>
                      <a:pt x="164" y="676"/>
                      <a:pt x="212" y="676"/>
                    </a:cubicBezTo>
                    <a:cubicBezTo>
                      <a:pt x="317" y="676"/>
                      <a:pt x="441" y="589"/>
                      <a:pt x="441" y="589"/>
                    </a:cubicBezTo>
                    <a:cubicBezTo>
                      <a:pt x="441" y="589"/>
                      <a:pt x="589" y="815"/>
                      <a:pt x="669" y="815"/>
                    </a:cubicBezTo>
                    <a:cubicBezTo>
                      <a:pt x="672" y="816"/>
                      <a:pt x="675" y="816"/>
                      <a:pt x="677" y="816"/>
                    </a:cubicBezTo>
                    <a:cubicBezTo>
                      <a:pt x="754" y="816"/>
                      <a:pt x="816" y="628"/>
                      <a:pt x="816" y="628"/>
                    </a:cubicBezTo>
                    <a:cubicBezTo>
                      <a:pt x="816" y="628"/>
                      <a:pt x="976" y="789"/>
                      <a:pt x="1124" y="803"/>
                    </a:cubicBezTo>
                    <a:cubicBezTo>
                      <a:pt x="1128" y="803"/>
                      <a:pt x="1133" y="803"/>
                      <a:pt x="1137" y="803"/>
                    </a:cubicBezTo>
                    <a:cubicBezTo>
                      <a:pt x="1289" y="803"/>
                      <a:pt x="1377" y="602"/>
                      <a:pt x="1377" y="602"/>
                    </a:cubicBezTo>
                    <a:cubicBezTo>
                      <a:pt x="1377" y="602"/>
                      <a:pt x="1493" y="683"/>
                      <a:pt x="1617" y="683"/>
                    </a:cubicBezTo>
                    <a:cubicBezTo>
                      <a:pt x="1626" y="683"/>
                      <a:pt x="1635" y="683"/>
                      <a:pt x="1644" y="682"/>
                    </a:cubicBezTo>
                    <a:cubicBezTo>
                      <a:pt x="1792" y="682"/>
                      <a:pt x="1832" y="495"/>
                      <a:pt x="1832" y="495"/>
                    </a:cubicBezTo>
                    <a:cubicBezTo>
                      <a:pt x="1832" y="495"/>
                      <a:pt x="2039" y="579"/>
                      <a:pt x="2180" y="579"/>
                    </a:cubicBezTo>
                    <a:cubicBezTo>
                      <a:pt x="2225" y="579"/>
                      <a:pt x="2264" y="571"/>
                      <a:pt x="2286" y="548"/>
                    </a:cubicBezTo>
                    <a:cubicBezTo>
                      <a:pt x="2366" y="441"/>
                      <a:pt x="1979" y="174"/>
                      <a:pt x="1431" y="108"/>
                    </a:cubicBezTo>
                    <a:cubicBezTo>
                      <a:pt x="1431" y="108"/>
                      <a:pt x="1344" y="194"/>
                      <a:pt x="1173" y="194"/>
                    </a:cubicBezTo>
                    <a:cubicBezTo>
                      <a:pt x="1052" y="194"/>
                      <a:pt x="888" y="150"/>
                      <a:pt x="682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62"/>
              <p:cNvSpPr/>
              <p:nvPr/>
            </p:nvSpPr>
            <p:spPr>
              <a:xfrm>
                <a:off x="7142700" y="2698578"/>
                <a:ext cx="18611" cy="325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8" extrusionOk="0">
                    <a:moveTo>
                      <a:pt x="134" y="1"/>
                    </a:moveTo>
                    <a:cubicBezTo>
                      <a:pt x="57" y="1"/>
                      <a:pt x="0" y="14"/>
                      <a:pt x="0" y="14"/>
                    </a:cubicBezTo>
                    <a:lnTo>
                      <a:pt x="388" y="68"/>
                    </a:lnTo>
                    <a:cubicBezTo>
                      <a:pt x="308" y="14"/>
                      <a:pt x="211" y="1"/>
                      <a:pt x="134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62"/>
              <p:cNvSpPr/>
              <p:nvPr/>
            </p:nvSpPr>
            <p:spPr>
              <a:xfrm>
                <a:off x="7090932" y="2600498"/>
                <a:ext cx="51815" cy="4071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51" extrusionOk="0">
                    <a:moveTo>
                      <a:pt x="240" y="1"/>
                    </a:moveTo>
                    <a:cubicBezTo>
                      <a:pt x="219" y="1"/>
                      <a:pt x="197" y="2"/>
                      <a:pt x="173" y="6"/>
                    </a:cubicBezTo>
                    <a:cubicBezTo>
                      <a:pt x="134" y="20"/>
                      <a:pt x="80" y="33"/>
                      <a:pt x="54" y="73"/>
                    </a:cubicBezTo>
                    <a:cubicBezTo>
                      <a:pt x="13" y="113"/>
                      <a:pt x="0" y="166"/>
                      <a:pt x="0" y="220"/>
                    </a:cubicBezTo>
                    <a:cubicBezTo>
                      <a:pt x="13" y="300"/>
                      <a:pt x="54" y="380"/>
                      <a:pt x="93" y="434"/>
                    </a:cubicBezTo>
                    <a:cubicBezTo>
                      <a:pt x="187" y="554"/>
                      <a:pt x="294" y="647"/>
                      <a:pt x="401" y="728"/>
                    </a:cubicBezTo>
                    <a:cubicBezTo>
                      <a:pt x="521" y="795"/>
                      <a:pt x="642" y="848"/>
                      <a:pt x="749" y="848"/>
                    </a:cubicBezTo>
                    <a:cubicBezTo>
                      <a:pt x="765" y="850"/>
                      <a:pt x="780" y="851"/>
                      <a:pt x="795" y="851"/>
                    </a:cubicBezTo>
                    <a:cubicBezTo>
                      <a:pt x="889" y="851"/>
                      <a:pt x="956" y="818"/>
                      <a:pt x="1002" y="795"/>
                    </a:cubicBezTo>
                    <a:cubicBezTo>
                      <a:pt x="1029" y="781"/>
                      <a:pt x="1056" y="754"/>
                      <a:pt x="1069" y="742"/>
                    </a:cubicBez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82" y="728"/>
                      <a:pt x="1055" y="754"/>
                      <a:pt x="1002" y="768"/>
                    </a:cubicBezTo>
                    <a:cubicBezTo>
                      <a:pt x="975" y="782"/>
                      <a:pt x="939" y="788"/>
                      <a:pt x="897" y="788"/>
                    </a:cubicBezTo>
                    <a:cubicBezTo>
                      <a:pt x="855" y="788"/>
                      <a:pt x="809" y="782"/>
                      <a:pt x="761" y="768"/>
                    </a:cubicBezTo>
                    <a:cubicBezTo>
                      <a:pt x="681" y="754"/>
                      <a:pt x="574" y="701"/>
                      <a:pt x="481" y="621"/>
                    </a:cubicBezTo>
                    <a:cubicBezTo>
                      <a:pt x="374" y="554"/>
                      <a:pt x="280" y="460"/>
                      <a:pt x="214" y="353"/>
                    </a:cubicBezTo>
                    <a:cubicBezTo>
                      <a:pt x="173" y="314"/>
                      <a:pt x="147" y="246"/>
                      <a:pt x="147" y="207"/>
                    </a:cubicBezTo>
                    <a:cubicBezTo>
                      <a:pt x="147" y="166"/>
                      <a:pt x="147" y="140"/>
                      <a:pt x="200" y="127"/>
                    </a:cubicBezTo>
                    <a:lnTo>
                      <a:pt x="360" y="127"/>
                    </a:lnTo>
                    <a:cubicBezTo>
                      <a:pt x="414" y="127"/>
                      <a:pt x="467" y="140"/>
                      <a:pt x="521" y="153"/>
                    </a:cubicBezTo>
                    <a:cubicBezTo>
                      <a:pt x="615" y="166"/>
                      <a:pt x="708" y="180"/>
                      <a:pt x="761" y="207"/>
                    </a:cubicBezTo>
                    <a:cubicBezTo>
                      <a:pt x="815" y="220"/>
                      <a:pt x="856" y="220"/>
                      <a:pt x="856" y="220"/>
                    </a:cubicBezTo>
                    <a:lnTo>
                      <a:pt x="775" y="180"/>
                    </a:lnTo>
                    <a:cubicBezTo>
                      <a:pt x="722" y="153"/>
                      <a:pt x="642" y="100"/>
                      <a:pt x="548" y="73"/>
                    </a:cubicBezTo>
                    <a:cubicBezTo>
                      <a:pt x="494" y="46"/>
                      <a:pt x="441" y="33"/>
                      <a:pt x="374" y="20"/>
                    </a:cubicBezTo>
                    <a:cubicBezTo>
                      <a:pt x="336" y="10"/>
                      <a:pt x="292" y="1"/>
                      <a:pt x="240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62"/>
              <p:cNvSpPr/>
              <p:nvPr/>
            </p:nvSpPr>
            <p:spPr>
              <a:xfrm>
                <a:off x="7104329" y="2792592"/>
                <a:ext cx="103630" cy="148412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3102" extrusionOk="0">
                    <a:moveTo>
                      <a:pt x="2166" y="1"/>
                    </a:moveTo>
                    <a:lnTo>
                      <a:pt x="2126" y="202"/>
                    </a:lnTo>
                    <a:lnTo>
                      <a:pt x="2085" y="402"/>
                    </a:lnTo>
                    <a:cubicBezTo>
                      <a:pt x="2046" y="535"/>
                      <a:pt x="2019" y="669"/>
                      <a:pt x="1979" y="803"/>
                    </a:cubicBezTo>
                    <a:cubicBezTo>
                      <a:pt x="1939" y="936"/>
                      <a:pt x="1885" y="1070"/>
                      <a:pt x="1845" y="1191"/>
                    </a:cubicBezTo>
                    <a:cubicBezTo>
                      <a:pt x="1791" y="1325"/>
                      <a:pt x="1752" y="1458"/>
                      <a:pt x="1684" y="1578"/>
                    </a:cubicBezTo>
                    <a:cubicBezTo>
                      <a:pt x="1631" y="1699"/>
                      <a:pt x="1565" y="1833"/>
                      <a:pt x="1511" y="1952"/>
                    </a:cubicBezTo>
                    <a:lnTo>
                      <a:pt x="1310" y="2314"/>
                    </a:lnTo>
                    <a:cubicBezTo>
                      <a:pt x="1174" y="2525"/>
                      <a:pt x="1036" y="2748"/>
                      <a:pt x="878" y="2950"/>
                    </a:cubicBezTo>
                    <a:lnTo>
                      <a:pt x="878" y="2950"/>
                    </a:lnTo>
                    <a:lnTo>
                      <a:pt x="469" y="2661"/>
                    </a:lnTo>
                    <a:cubicBezTo>
                      <a:pt x="308" y="2554"/>
                      <a:pt x="161" y="2447"/>
                      <a:pt x="0" y="2340"/>
                    </a:cubicBezTo>
                    <a:lnTo>
                      <a:pt x="0" y="2340"/>
                    </a:lnTo>
                    <a:cubicBezTo>
                      <a:pt x="134" y="2474"/>
                      <a:pt x="282" y="2594"/>
                      <a:pt x="415" y="2715"/>
                    </a:cubicBezTo>
                    <a:lnTo>
                      <a:pt x="856" y="3075"/>
                    </a:lnTo>
                    <a:lnTo>
                      <a:pt x="896" y="3102"/>
                    </a:lnTo>
                    <a:lnTo>
                      <a:pt x="923" y="3062"/>
                    </a:lnTo>
                    <a:cubicBezTo>
                      <a:pt x="1030" y="2955"/>
                      <a:pt x="1110" y="2848"/>
                      <a:pt x="1190" y="2728"/>
                    </a:cubicBezTo>
                    <a:cubicBezTo>
                      <a:pt x="1271" y="2621"/>
                      <a:pt x="1351" y="2501"/>
                      <a:pt x="1431" y="2380"/>
                    </a:cubicBezTo>
                    <a:lnTo>
                      <a:pt x="1631" y="2020"/>
                    </a:lnTo>
                    <a:cubicBezTo>
                      <a:pt x="1698" y="1886"/>
                      <a:pt x="1752" y="1765"/>
                      <a:pt x="1805" y="1632"/>
                    </a:cubicBezTo>
                    <a:cubicBezTo>
                      <a:pt x="1872" y="1498"/>
                      <a:pt x="1912" y="1364"/>
                      <a:pt x="1952" y="1231"/>
                    </a:cubicBezTo>
                    <a:cubicBezTo>
                      <a:pt x="1992" y="1097"/>
                      <a:pt x="2032" y="963"/>
                      <a:pt x="2059" y="830"/>
                    </a:cubicBezTo>
                    <a:cubicBezTo>
                      <a:pt x="2073" y="763"/>
                      <a:pt x="2099" y="696"/>
                      <a:pt x="2112" y="616"/>
                    </a:cubicBezTo>
                    <a:cubicBezTo>
                      <a:pt x="2126" y="549"/>
                      <a:pt x="2126" y="482"/>
                      <a:pt x="2139" y="416"/>
                    </a:cubicBezTo>
                    <a:cubicBezTo>
                      <a:pt x="2166" y="282"/>
                      <a:pt x="2166" y="134"/>
                      <a:pt x="2166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62"/>
              <p:cNvSpPr/>
              <p:nvPr/>
            </p:nvSpPr>
            <p:spPr>
              <a:xfrm>
                <a:off x="7016726" y="2788764"/>
                <a:ext cx="74254" cy="13181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2755" extrusionOk="0">
                    <a:moveTo>
                      <a:pt x="27" y="1"/>
                    </a:moveTo>
                    <a:cubicBezTo>
                      <a:pt x="13" y="108"/>
                      <a:pt x="1" y="228"/>
                      <a:pt x="1" y="348"/>
                    </a:cubicBezTo>
                    <a:cubicBezTo>
                      <a:pt x="1" y="469"/>
                      <a:pt x="1" y="589"/>
                      <a:pt x="13" y="710"/>
                    </a:cubicBezTo>
                    <a:lnTo>
                      <a:pt x="54" y="1070"/>
                    </a:lnTo>
                    <a:cubicBezTo>
                      <a:pt x="81" y="1177"/>
                      <a:pt x="108" y="1298"/>
                      <a:pt x="134" y="1417"/>
                    </a:cubicBezTo>
                    <a:cubicBezTo>
                      <a:pt x="161" y="1538"/>
                      <a:pt x="201" y="1645"/>
                      <a:pt x="241" y="1765"/>
                    </a:cubicBezTo>
                    <a:cubicBezTo>
                      <a:pt x="281" y="1872"/>
                      <a:pt x="334" y="1979"/>
                      <a:pt x="375" y="2100"/>
                    </a:cubicBezTo>
                    <a:cubicBezTo>
                      <a:pt x="482" y="2314"/>
                      <a:pt x="589" y="2527"/>
                      <a:pt x="735" y="2715"/>
                    </a:cubicBezTo>
                    <a:lnTo>
                      <a:pt x="762" y="2754"/>
                    </a:lnTo>
                    <a:lnTo>
                      <a:pt x="803" y="2741"/>
                    </a:lnTo>
                    <a:cubicBezTo>
                      <a:pt x="922" y="2674"/>
                      <a:pt x="1056" y="2620"/>
                      <a:pt x="1177" y="2554"/>
                    </a:cubicBezTo>
                    <a:cubicBezTo>
                      <a:pt x="1297" y="2501"/>
                      <a:pt x="1430" y="2433"/>
                      <a:pt x="1551" y="2367"/>
                    </a:cubicBezTo>
                    <a:lnTo>
                      <a:pt x="1551" y="2367"/>
                    </a:lnTo>
                    <a:cubicBezTo>
                      <a:pt x="1417" y="2407"/>
                      <a:pt x="1284" y="2460"/>
                      <a:pt x="1150" y="2501"/>
                    </a:cubicBezTo>
                    <a:cubicBezTo>
                      <a:pt x="1030" y="2536"/>
                      <a:pt x="910" y="2583"/>
                      <a:pt x="799" y="2631"/>
                    </a:cubicBezTo>
                    <a:lnTo>
                      <a:pt x="799" y="2631"/>
                    </a:lnTo>
                    <a:cubicBezTo>
                      <a:pt x="751" y="2545"/>
                      <a:pt x="703" y="2449"/>
                      <a:pt x="655" y="2353"/>
                    </a:cubicBezTo>
                    <a:cubicBezTo>
                      <a:pt x="602" y="2246"/>
                      <a:pt x="548" y="2139"/>
                      <a:pt x="509" y="2032"/>
                    </a:cubicBezTo>
                    <a:cubicBezTo>
                      <a:pt x="455" y="1925"/>
                      <a:pt x="414" y="1818"/>
                      <a:pt x="375" y="1712"/>
                    </a:cubicBezTo>
                    <a:cubicBezTo>
                      <a:pt x="334" y="1605"/>
                      <a:pt x="295" y="1498"/>
                      <a:pt x="268" y="1378"/>
                    </a:cubicBezTo>
                    <a:cubicBezTo>
                      <a:pt x="227" y="1271"/>
                      <a:pt x="201" y="1150"/>
                      <a:pt x="174" y="1043"/>
                    </a:cubicBezTo>
                    <a:cubicBezTo>
                      <a:pt x="147" y="923"/>
                      <a:pt x="120" y="816"/>
                      <a:pt x="108" y="696"/>
                    </a:cubicBezTo>
                    <a:cubicBezTo>
                      <a:pt x="81" y="576"/>
                      <a:pt x="67" y="469"/>
                      <a:pt x="54" y="348"/>
                    </a:cubicBezTo>
                    <a:cubicBezTo>
                      <a:pt x="40" y="228"/>
                      <a:pt x="40" y="108"/>
                      <a:pt x="27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62"/>
              <p:cNvSpPr/>
              <p:nvPr/>
            </p:nvSpPr>
            <p:spPr>
              <a:xfrm>
                <a:off x="6872811" y="2774698"/>
                <a:ext cx="212380" cy="572454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11965" extrusionOk="0">
                    <a:moveTo>
                      <a:pt x="4438" y="1"/>
                    </a:moveTo>
                    <a:cubicBezTo>
                      <a:pt x="1979" y="1"/>
                      <a:pt x="202" y="214"/>
                      <a:pt x="202" y="214"/>
                    </a:cubicBezTo>
                    <a:cubicBezTo>
                      <a:pt x="27" y="1084"/>
                      <a:pt x="121" y="5201"/>
                      <a:pt x="121" y="5201"/>
                    </a:cubicBezTo>
                    <a:cubicBezTo>
                      <a:pt x="1" y="7058"/>
                      <a:pt x="1" y="11469"/>
                      <a:pt x="1" y="11469"/>
                    </a:cubicBezTo>
                    <a:cubicBezTo>
                      <a:pt x="534" y="11942"/>
                      <a:pt x="1200" y="11964"/>
                      <a:pt x="1319" y="11964"/>
                    </a:cubicBezTo>
                    <a:cubicBezTo>
                      <a:pt x="1331" y="11964"/>
                      <a:pt x="1337" y="11964"/>
                      <a:pt x="1337" y="11964"/>
                    </a:cubicBezTo>
                    <a:cubicBezTo>
                      <a:pt x="1498" y="6470"/>
                      <a:pt x="2273" y="121"/>
                      <a:pt x="2273" y="121"/>
                    </a:cubicBezTo>
                    <a:lnTo>
                      <a:pt x="4438" y="1"/>
                    </a:ln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62"/>
              <p:cNvSpPr/>
              <p:nvPr/>
            </p:nvSpPr>
            <p:spPr>
              <a:xfrm>
                <a:off x="6872811" y="2774698"/>
                <a:ext cx="212380" cy="572454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11965" extrusionOk="0">
                    <a:moveTo>
                      <a:pt x="4438" y="1"/>
                    </a:moveTo>
                    <a:cubicBezTo>
                      <a:pt x="1979" y="1"/>
                      <a:pt x="202" y="214"/>
                      <a:pt x="202" y="214"/>
                    </a:cubicBezTo>
                    <a:cubicBezTo>
                      <a:pt x="27" y="1084"/>
                      <a:pt x="121" y="5201"/>
                      <a:pt x="121" y="5201"/>
                    </a:cubicBezTo>
                    <a:cubicBezTo>
                      <a:pt x="1" y="7058"/>
                      <a:pt x="1" y="11469"/>
                      <a:pt x="1" y="11469"/>
                    </a:cubicBezTo>
                    <a:cubicBezTo>
                      <a:pt x="534" y="11942"/>
                      <a:pt x="1200" y="11964"/>
                      <a:pt x="1319" y="11964"/>
                    </a:cubicBezTo>
                    <a:cubicBezTo>
                      <a:pt x="1331" y="11964"/>
                      <a:pt x="1337" y="11964"/>
                      <a:pt x="1337" y="11964"/>
                    </a:cubicBezTo>
                    <a:cubicBezTo>
                      <a:pt x="1498" y="6470"/>
                      <a:pt x="2273" y="121"/>
                      <a:pt x="2273" y="121"/>
                    </a:cubicBezTo>
                    <a:lnTo>
                      <a:pt x="4438" y="1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62"/>
              <p:cNvSpPr/>
              <p:nvPr/>
            </p:nvSpPr>
            <p:spPr>
              <a:xfrm>
                <a:off x="7162555" y="2777904"/>
                <a:ext cx="244340" cy="590779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2348" extrusionOk="0">
                    <a:moveTo>
                      <a:pt x="0" y="1"/>
                    </a:moveTo>
                    <a:lnTo>
                      <a:pt x="2059" y="441"/>
                    </a:lnTo>
                    <a:cubicBezTo>
                      <a:pt x="2059" y="441"/>
                      <a:pt x="1043" y="7419"/>
                      <a:pt x="735" y="12271"/>
                    </a:cubicBezTo>
                    <a:cubicBezTo>
                      <a:pt x="735" y="12271"/>
                      <a:pt x="1191" y="12347"/>
                      <a:pt x="1736" y="12347"/>
                    </a:cubicBezTo>
                    <a:cubicBezTo>
                      <a:pt x="2213" y="12347"/>
                      <a:pt x="2759" y="12289"/>
                      <a:pt x="3128" y="12070"/>
                    </a:cubicBezTo>
                    <a:lnTo>
                      <a:pt x="3996" y="5761"/>
                    </a:lnTo>
                    <a:lnTo>
                      <a:pt x="5106" y="1017"/>
                    </a:lnTo>
                    <a:cubicBezTo>
                      <a:pt x="5106" y="1017"/>
                      <a:pt x="1537" y="108"/>
                      <a:pt x="0" y="1"/>
                    </a:cubicBez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62"/>
              <p:cNvSpPr/>
              <p:nvPr/>
            </p:nvSpPr>
            <p:spPr>
              <a:xfrm>
                <a:off x="7162555" y="2777904"/>
                <a:ext cx="244340" cy="590779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2348" extrusionOk="0">
                    <a:moveTo>
                      <a:pt x="0" y="1"/>
                    </a:moveTo>
                    <a:lnTo>
                      <a:pt x="2059" y="441"/>
                    </a:lnTo>
                    <a:cubicBezTo>
                      <a:pt x="2059" y="441"/>
                      <a:pt x="1043" y="7419"/>
                      <a:pt x="735" y="12271"/>
                    </a:cubicBezTo>
                    <a:cubicBezTo>
                      <a:pt x="735" y="12271"/>
                      <a:pt x="1191" y="12347"/>
                      <a:pt x="1736" y="12347"/>
                    </a:cubicBezTo>
                    <a:cubicBezTo>
                      <a:pt x="2213" y="12347"/>
                      <a:pt x="2759" y="12289"/>
                      <a:pt x="3128" y="12070"/>
                    </a:cubicBezTo>
                    <a:lnTo>
                      <a:pt x="3996" y="5761"/>
                    </a:lnTo>
                    <a:lnTo>
                      <a:pt x="5106" y="1017"/>
                    </a:lnTo>
                    <a:cubicBezTo>
                      <a:pt x="5106" y="1017"/>
                      <a:pt x="1537" y="108"/>
                      <a:pt x="0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62"/>
              <p:cNvSpPr/>
              <p:nvPr/>
            </p:nvSpPr>
            <p:spPr>
              <a:xfrm>
                <a:off x="7008019" y="2937129"/>
                <a:ext cx="235154" cy="315388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6592" extrusionOk="0">
                    <a:moveTo>
                      <a:pt x="1706" y="1"/>
                    </a:moveTo>
                    <a:lnTo>
                      <a:pt x="1599" y="15"/>
                    </a:lnTo>
                    <a:cubicBezTo>
                      <a:pt x="1599" y="15"/>
                      <a:pt x="1" y="6592"/>
                      <a:pt x="3934" y="6592"/>
                    </a:cubicBezTo>
                    <a:cubicBezTo>
                      <a:pt x="3957" y="6592"/>
                      <a:pt x="3981" y="6591"/>
                      <a:pt x="4005" y="6591"/>
                    </a:cubicBezTo>
                    <a:lnTo>
                      <a:pt x="4914" y="5468"/>
                    </a:lnTo>
                    <a:lnTo>
                      <a:pt x="4273" y="4625"/>
                    </a:lnTo>
                    <a:cubicBezTo>
                      <a:pt x="4273" y="4625"/>
                      <a:pt x="3890" y="4808"/>
                      <a:pt x="3413" y="4808"/>
                    </a:cubicBezTo>
                    <a:cubicBezTo>
                      <a:pt x="2482" y="4808"/>
                      <a:pt x="1194" y="4112"/>
                      <a:pt x="1706" y="1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62"/>
              <p:cNvSpPr/>
              <p:nvPr/>
            </p:nvSpPr>
            <p:spPr>
              <a:xfrm>
                <a:off x="6998833" y="2937129"/>
                <a:ext cx="298069" cy="276969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5789" extrusionOk="0">
                    <a:moveTo>
                      <a:pt x="1952" y="1"/>
                    </a:moveTo>
                    <a:lnTo>
                      <a:pt x="1818" y="15"/>
                    </a:lnTo>
                    <a:cubicBezTo>
                      <a:pt x="1818" y="15"/>
                      <a:pt x="0" y="5709"/>
                      <a:pt x="5106" y="5789"/>
                    </a:cubicBezTo>
                    <a:lnTo>
                      <a:pt x="6229" y="4839"/>
                    </a:lnTo>
                    <a:lnTo>
                      <a:pt x="5374" y="4091"/>
                    </a:lnTo>
                    <a:cubicBezTo>
                      <a:pt x="5374" y="4091"/>
                      <a:pt x="4942" y="4222"/>
                      <a:pt x="4382" y="4222"/>
                    </a:cubicBezTo>
                    <a:cubicBezTo>
                      <a:pt x="3200" y="4222"/>
                      <a:pt x="1444" y="3637"/>
                      <a:pt x="1952" y="1"/>
                    </a:cubicBezTo>
                    <a:close/>
                  </a:path>
                </a:pathLst>
              </a:custGeom>
              <a:solidFill>
                <a:srgbClr val="6791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62"/>
              <p:cNvSpPr/>
              <p:nvPr/>
            </p:nvSpPr>
            <p:spPr>
              <a:xfrm>
                <a:off x="6998833" y="2937129"/>
                <a:ext cx="298069" cy="276969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5789" extrusionOk="0">
                    <a:moveTo>
                      <a:pt x="1952" y="1"/>
                    </a:moveTo>
                    <a:lnTo>
                      <a:pt x="1818" y="15"/>
                    </a:lnTo>
                    <a:cubicBezTo>
                      <a:pt x="1818" y="15"/>
                      <a:pt x="0" y="5709"/>
                      <a:pt x="5106" y="5789"/>
                    </a:cubicBezTo>
                    <a:lnTo>
                      <a:pt x="6229" y="4839"/>
                    </a:lnTo>
                    <a:lnTo>
                      <a:pt x="5374" y="4091"/>
                    </a:lnTo>
                    <a:cubicBezTo>
                      <a:pt x="5374" y="4091"/>
                      <a:pt x="4942" y="4222"/>
                      <a:pt x="4382" y="4222"/>
                    </a:cubicBezTo>
                    <a:cubicBezTo>
                      <a:pt x="3200" y="4222"/>
                      <a:pt x="1444" y="3637"/>
                      <a:pt x="1952" y="1"/>
                    </a:cubicBezTo>
                    <a:close/>
                  </a:path>
                </a:pathLst>
              </a:custGeom>
              <a:solidFill>
                <a:srgbClr val="11DC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62"/>
              <p:cNvSpPr/>
              <p:nvPr/>
            </p:nvSpPr>
            <p:spPr>
              <a:xfrm>
                <a:off x="7242455" y="3214050"/>
                <a:ext cx="718" cy="4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0" y="1"/>
                    </a:moveTo>
                    <a:lnTo>
                      <a:pt x="14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4D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62"/>
              <p:cNvSpPr/>
              <p:nvPr/>
            </p:nvSpPr>
            <p:spPr>
              <a:xfrm>
                <a:off x="7070455" y="3038845"/>
                <a:ext cx="226446" cy="175253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3663" extrusionOk="0">
                    <a:moveTo>
                      <a:pt x="13" y="0"/>
                    </a:moveTo>
                    <a:cubicBezTo>
                      <a:pt x="0" y="1631"/>
                      <a:pt x="615" y="3609"/>
                      <a:pt x="3595" y="3663"/>
                    </a:cubicBezTo>
                    <a:lnTo>
                      <a:pt x="3609" y="3663"/>
                    </a:lnTo>
                    <a:lnTo>
                      <a:pt x="4732" y="2713"/>
                    </a:lnTo>
                    <a:lnTo>
                      <a:pt x="4652" y="2647"/>
                    </a:lnTo>
                    <a:lnTo>
                      <a:pt x="3609" y="3515"/>
                    </a:lnTo>
                    <a:cubicBezTo>
                      <a:pt x="695" y="3476"/>
                      <a:pt x="40" y="1604"/>
                      <a:pt x="13" y="0"/>
                    </a:cubicBezTo>
                    <a:close/>
                  </a:path>
                </a:pathLst>
              </a:custGeom>
              <a:solidFill>
                <a:srgbClr val="2EE9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62"/>
              <p:cNvSpPr/>
              <p:nvPr/>
            </p:nvSpPr>
            <p:spPr>
              <a:xfrm>
                <a:off x="7087679" y="2947367"/>
                <a:ext cx="3301" cy="47366"/>
              </a:xfrm>
              <a:custGeom>
                <a:avLst/>
                <a:gdLst/>
                <a:ahLst/>
                <a:cxnLst/>
                <a:rect l="l" t="t" r="r" b="b"/>
                <a:pathLst>
                  <a:path w="69" h="990" extrusionOk="0">
                    <a:moveTo>
                      <a:pt x="68" y="0"/>
                    </a:moveTo>
                    <a:cubicBezTo>
                      <a:pt x="27" y="348"/>
                      <a:pt x="1" y="669"/>
                      <a:pt x="1" y="963"/>
                    </a:cubicBezTo>
                    <a:lnTo>
                      <a:pt x="1" y="990"/>
                    </a:lnTo>
                    <a:cubicBezTo>
                      <a:pt x="1" y="696"/>
                      <a:pt x="27" y="362"/>
                      <a:pt x="68" y="0"/>
                    </a:cubicBezTo>
                    <a:close/>
                  </a:path>
                </a:pathLst>
              </a:custGeom>
              <a:solidFill>
                <a:srgbClr val="D4DB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62"/>
              <p:cNvSpPr/>
              <p:nvPr/>
            </p:nvSpPr>
            <p:spPr>
              <a:xfrm>
                <a:off x="7087679" y="2937129"/>
                <a:ext cx="4545" cy="56312"/>
              </a:xfrm>
              <a:custGeom>
                <a:avLst/>
                <a:gdLst/>
                <a:ahLst/>
                <a:cxnLst/>
                <a:rect l="l" t="t" r="r" b="b"/>
                <a:pathLst>
                  <a:path w="95" h="1177" extrusionOk="0">
                    <a:moveTo>
                      <a:pt x="81" y="1"/>
                    </a:moveTo>
                    <a:cubicBezTo>
                      <a:pt x="15" y="442"/>
                      <a:pt x="1" y="829"/>
                      <a:pt x="1" y="1177"/>
                    </a:cubicBezTo>
                    <a:cubicBezTo>
                      <a:pt x="1" y="883"/>
                      <a:pt x="27" y="562"/>
                      <a:pt x="68" y="214"/>
                    </a:cubicBezTo>
                    <a:cubicBezTo>
                      <a:pt x="81" y="148"/>
                      <a:pt x="81" y="68"/>
                      <a:pt x="95" y="1"/>
                    </a:cubicBezTo>
                    <a:close/>
                  </a:path>
                </a:pathLst>
              </a:custGeom>
              <a:solidFill>
                <a:srgbClr val="0FC7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62"/>
              <p:cNvSpPr/>
              <p:nvPr/>
            </p:nvSpPr>
            <p:spPr>
              <a:xfrm>
                <a:off x="7071077" y="2899427"/>
                <a:ext cx="49279" cy="4597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1" extrusionOk="0">
                    <a:moveTo>
                      <a:pt x="549" y="1"/>
                    </a:moveTo>
                    <a:lnTo>
                      <a:pt x="0" y="227"/>
                    </a:lnTo>
                    <a:cubicBezTo>
                      <a:pt x="0" y="227"/>
                      <a:pt x="58" y="961"/>
                      <a:pt x="393" y="961"/>
                    </a:cubicBezTo>
                    <a:cubicBezTo>
                      <a:pt x="543" y="961"/>
                      <a:pt x="749" y="814"/>
                      <a:pt x="1030" y="388"/>
                    </a:cubicBez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11DC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62"/>
              <p:cNvSpPr/>
              <p:nvPr/>
            </p:nvSpPr>
            <p:spPr>
              <a:xfrm>
                <a:off x="7239871" y="2813069"/>
                <a:ext cx="97267" cy="28338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923" extrusionOk="0">
                    <a:moveTo>
                      <a:pt x="951" y="1"/>
                    </a:moveTo>
                    <a:cubicBezTo>
                      <a:pt x="1031" y="161"/>
                      <a:pt x="1097" y="335"/>
                      <a:pt x="1164" y="496"/>
                    </a:cubicBezTo>
                    <a:cubicBezTo>
                      <a:pt x="1204" y="589"/>
                      <a:pt x="1245" y="669"/>
                      <a:pt x="1271" y="749"/>
                    </a:cubicBezTo>
                    <a:lnTo>
                      <a:pt x="1364" y="1004"/>
                    </a:lnTo>
                    <a:cubicBezTo>
                      <a:pt x="1391" y="1097"/>
                      <a:pt x="1418" y="1177"/>
                      <a:pt x="1445" y="1257"/>
                    </a:cubicBezTo>
                    <a:cubicBezTo>
                      <a:pt x="1485" y="1351"/>
                      <a:pt x="1498" y="1431"/>
                      <a:pt x="1525" y="1524"/>
                    </a:cubicBezTo>
                    <a:cubicBezTo>
                      <a:pt x="1551" y="1605"/>
                      <a:pt x="1578" y="1699"/>
                      <a:pt x="1592" y="1779"/>
                    </a:cubicBezTo>
                    <a:lnTo>
                      <a:pt x="1623" y="1989"/>
                    </a:lnTo>
                    <a:lnTo>
                      <a:pt x="1623" y="1989"/>
                    </a:lnTo>
                    <a:cubicBezTo>
                      <a:pt x="1323" y="2039"/>
                      <a:pt x="1024" y="2089"/>
                      <a:pt x="737" y="2139"/>
                    </a:cubicBezTo>
                    <a:lnTo>
                      <a:pt x="550" y="2180"/>
                    </a:lnTo>
                    <a:lnTo>
                      <a:pt x="710" y="2273"/>
                    </a:lnTo>
                    <a:cubicBezTo>
                      <a:pt x="1094" y="2466"/>
                      <a:pt x="1479" y="2682"/>
                      <a:pt x="1874" y="2876"/>
                    </a:cubicBezTo>
                    <a:lnTo>
                      <a:pt x="1874" y="2876"/>
                    </a:lnTo>
                    <a:cubicBezTo>
                      <a:pt x="1860" y="2933"/>
                      <a:pt x="1839" y="2984"/>
                      <a:pt x="1819" y="3035"/>
                    </a:cubicBezTo>
                    <a:cubicBezTo>
                      <a:pt x="1806" y="3115"/>
                      <a:pt x="1765" y="3182"/>
                      <a:pt x="1739" y="3249"/>
                    </a:cubicBezTo>
                    <a:cubicBezTo>
                      <a:pt x="1712" y="3329"/>
                      <a:pt x="1685" y="3396"/>
                      <a:pt x="1658" y="3463"/>
                    </a:cubicBezTo>
                    <a:lnTo>
                      <a:pt x="1551" y="3663"/>
                    </a:lnTo>
                    <a:cubicBezTo>
                      <a:pt x="1498" y="3811"/>
                      <a:pt x="1418" y="3944"/>
                      <a:pt x="1352" y="4078"/>
                    </a:cubicBezTo>
                    <a:cubicBezTo>
                      <a:pt x="1311" y="4144"/>
                      <a:pt x="1284" y="4212"/>
                      <a:pt x="1231" y="4278"/>
                    </a:cubicBezTo>
                    <a:lnTo>
                      <a:pt x="1111" y="4465"/>
                    </a:lnTo>
                    <a:lnTo>
                      <a:pt x="990" y="4666"/>
                    </a:lnTo>
                    <a:cubicBezTo>
                      <a:pt x="951" y="4719"/>
                      <a:pt x="910" y="4786"/>
                      <a:pt x="870" y="4853"/>
                    </a:cubicBezTo>
                    <a:lnTo>
                      <a:pt x="589" y="5213"/>
                    </a:lnTo>
                    <a:cubicBezTo>
                      <a:pt x="550" y="5281"/>
                      <a:pt x="496" y="5334"/>
                      <a:pt x="455" y="5401"/>
                    </a:cubicBezTo>
                    <a:lnTo>
                      <a:pt x="295" y="5575"/>
                    </a:lnTo>
                    <a:lnTo>
                      <a:pt x="1" y="5922"/>
                    </a:lnTo>
                    <a:lnTo>
                      <a:pt x="322" y="5588"/>
                    </a:lnTo>
                    <a:lnTo>
                      <a:pt x="482" y="5427"/>
                    </a:lnTo>
                    <a:cubicBezTo>
                      <a:pt x="536" y="5374"/>
                      <a:pt x="589" y="5320"/>
                      <a:pt x="643" y="5254"/>
                    </a:cubicBezTo>
                    <a:lnTo>
                      <a:pt x="937" y="4893"/>
                    </a:lnTo>
                    <a:cubicBezTo>
                      <a:pt x="977" y="4839"/>
                      <a:pt x="1031" y="4773"/>
                      <a:pt x="1070" y="4706"/>
                    </a:cubicBezTo>
                    <a:lnTo>
                      <a:pt x="1204" y="4518"/>
                    </a:lnTo>
                    <a:lnTo>
                      <a:pt x="1325" y="4331"/>
                    </a:lnTo>
                    <a:cubicBezTo>
                      <a:pt x="1378" y="4265"/>
                      <a:pt x="1405" y="4198"/>
                      <a:pt x="1445" y="4131"/>
                    </a:cubicBezTo>
                    <a:lnTo>
                      <a:pt x="1565" y="3930"/>
                    </a:lnTo>
                    <a:cubicBezTo>
                      <a:pt x="1605" y="3864"/>
                      <a:pt x="1646" y="3797"/>
                      <a:pt x="1672" y="3730"/>
                    </a:cubicBezTo>
                    <a:lnTo>
                      <a:pt x="1765" y="3516"/>
                    </a:lnTo>
                    <a:cubicBezTo>
                      <a:pt x="1806" y="3449"/>
                      <a:pt x="1833" y="3369"/>
                      <a:pt x="1859" y="3303"/>
                    </a:cubicBezTo>
                    <a:cubicBezTo>
                      <a:pt x="1886" y="3235"/>
                      <a:pt x="1926" y="3155"/>
                      <a:pt x="1952" y="3089"/>
                    </a:cubicBezTo>
                    <a:cubicBezTo>
                      <a:pt x="1979" y="3009"/>
                      <a:pt x="2006" y="2941"/>
                      <a:pt x="2020" y="2861"/>
                    </a:cubicBezTo>
                    <a:lnTo>
                      <a:pt x="2033" y="2807"/>
                    </a:lnTo>
                    <a:lnTo>
                      <a:pt x="1993" y="2781"/>
                    </a:lnTo>
                    <a:cubicBezTo>
                      <a:pt x="1647" y="2596"/>
                      <a:pt x="1290" y="2422"/>
                      <a:pt x="941" y="2240"/>
                    </a:cubicBezTo>
                    <a:lnTo>
                      <a:pt x="941" y="2240"/>
                    </a:lnTo>
                    <a:cubicBezTo>
                      <a:pt x="1197" y="2194"/>
                      <a:pt x="1452" y="2142"/>
                      <a:pt x="1699" y="2100"/>
                    </a:cubicBezTo>
                    <a:lnTo>
                      <a:pt x="1765" y="2086"/>
                    </a:lnTo>
                    <a:lnTo>
                      <a:pt x="1753" y="2032"/>
                    </a:lnTo>
                    <a:lnTo>
                      <a:pt x="1685" y="1765"/>
                    </a:lnTo>
                    <a:cubicBezTo>
                      <a:pt x="1672" y="1672"/>
                      <a:pt x="1646" y="1578"/>
                      <a:pt x="1619" y="1498"/>
                    </a:cubicBezTo>
                    <a:cubicBezTo>
                      <a:pt x="1592" y="1405"/>
                      <a:pt x="1565" y="1324"/>
                      <a:pt x="1525" y="1230"/>
                    </a:cubicBezTo>
                    <a:cubicBezTo>
                      <a:pt x="1498" y="1150"/>
                      <a:pt x="1458" y="1070"/>
                      <a:pt x="1432" y="977"/>
                    </a:cubicBezTo>
                    <a:lnTo>
                      <a:pt x="1325" y="736"/>
                    </a:lnTo>
                    <a:cubicBezTo>
                      <a:pt x="1284" y="642"/>
                      <a:pt x="1245" y="562"/>
                      <a:pt x="1204" y="482"/>
                    </a:cubicBezTo>
                    <a:cubicBezTo>
                      <a:pt x="1124" y="321"/>
                      <a:pt x="1044" y="161"/>
                      <a:pt x="951" y="1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62"/>
              <p:cNvSpPr/>
              <p:nvPr/>
            </p:nvSpPr>
            <p:spPr>
              <a:xfrm>
                <a:off x="6908025" y="2791348"/>
                <a:ext cx="47366" cy="30381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6350" extrusionOk="0">
                    <a:moveTo>
                      <a:pt x="311" y="2149"/>
                    </a:moveTo>
                    <a:cubicBezTo>
                      <a:pt x="312" y="2165"/>
                      <a:pt x="309" y="2185"/>
                      <a:pt x="294" y="2192"/>
                    </a:cubicBezTo>
                    <a:cubicBezTo>
                      <a:pt x="281" y="2199"/>
                      <a:pt x="274" y="2199"/>
                      <a:pt x="269" y="2199"/>
                    </a:cubicBezTo>
                    <a:cubicBezTo>
                      <a:pt x="264" y="2199"/>
                      <a:pt x="261" y="2199"/>
                      <a:pt x="254" y="2206"/>
                    </a:cubicBezTo>
                    <a:lnTo>
                      <a:pt x="311" y="2149"/>
                    </a:lnTo>
                    <a:close/>
                    <a:moveTo>
                      <a:pt x="949" y="0"/>
                    </a:moveTo>
                    <a:cubicBezTo>
                      <a:pt x="856" y="160"/>
                      <a:pt x="776" y="335"/>
                      <a:pt x="695" y="508"/>
                    </a:cubicBezTo>
                    <a:cubicBezTo>
                      <a:pt x="655" y="588"/>
                      <a:pt x="615" y="668"/>
                      <a:pt x="575" y="762"/>
                    </a:cubicBezTo>
                    <a:lnTo>
                      <a:pt x="482" y="1030"/>
                    </a:lnTo>
                    <a:lnTo>
                      <a:pt x="387" y="1297"/>
                    </a:lnTo>
                    <a:cubicBezTo>
                      <a:pt x="375" y="1337"/>
                      <a:pt x="348" y="1390"/>
                      <a:pt x="348" y="1431"/>
                    </a:cubicBezTo>
                    <a:lnTo>
                      <a:pt x="307" y="1564"/>
                    </a:lnTo>
                    <a:cubicBezTo>
                      <a:pt x="280" y="1658"/>
                      <a:pt x="254" y="1752"/>
                      <a:pt x="241" y="1845"/>
                    </a:cubicBezTo>
                    <a:lnTo>
                      <a:pt x="205" y="2106"/>
                    </a:lnTo>
                    <a:lnTo>
                      <a:pt x="205" y="2106"/>
                    </a:lnTo>
                    <a:cubicBezTo>
                      <a:pt x="187" y="2122"/>
                      <a:pt x="187" y="2154"/>
                      <a:pt x="187" y="2165"/>
                    </a:cubicBezTo>
                    <a:cubicBezTo>
                      <a:pt x="200" y="2165"/>
                      <a:pt x="200" y="2165"/>
                      <a:pt x="200" y="2179"/>
                    </a:cubicBezTo>
                    <a:cubicBezTo>
                      <a:pt x="200" y="2192"/>
                      <a:pt x="214" y="2192"/>
                      <a:pt x="214" y="2192"/>
                    </a:cubicBezTo>
                    <a:lnTo>
                      <a:pt x="241" y="2219"/>
                    </a:lnTo>
                    <a:lnTo>
                      <a:pt x="280" y="2246"/>
                    </a:lnTo>
                    <a:lnTo>
                      <a:pt x="348" y="2299"/>
                    </a:lnTo>
                    <a:lnTo>
                      <a:pt x="494" y="2393"/>
                    </a:lnTo>
                    <a:lnTo>
                      <a:pt x="688" y="2502"/>
                    </a:lnTo>
                    <a:lnTo>
                      <a:pt x="54" y="2714"/>
                    </a:lnTo>
                    <a:lnTo>
                      <a:pt x="0" y="2727"/>
                    </a:lnTo>
                    <a:lnTo>
                      <a:pt x="0" y="2794"/>
                    </a:lnTo>
                    <a:cubicBezTo>
                      <a:pt x="40" y="3088"/>
                      <a:pt x="67" y="3382"/>
                      <a:pt x="107" y="3689"/>
                    </a:cubicBezTo>
                    <a:lnTo>
                      <a:pt x="174" y="4131"/>
                    </a:lnTo>
                    <a:cubicBezTo>
                      <a:pt x="187" y="4291"/>
                      <a:pt x="214" y="4438"/>
                      <a:pt x="241" y="4585"/>
                    </a:cubicBezTo>
                    <a:lnTo>
                      <a:pt x="321" y="5026"/>
                    </a:lnTo>
                    <a:lnTo>
                      <a:pt x="401" y="5467"/>
                    </a:lnTo>
                    <a:lnTo>
                      <a:pt x="455" y="5694"/>
                    </a:lnTo>
                    <a:cubicBezTo>
                      <a:pt x="482" y="5762"/>
                      <a:pt x="494" y="5842"/>
                      <a:pt x="508" y="5908"/>
                    </a:cubicBezTo>
                    <a:cubicBezTo>
                      <a:pt x="548" y="6056"/>
                      <a:pt x="588" y="6202"/>
                      <a:pt x="642" y="6350"/>
                    </a:cubicBezTo>
                    <a:lnTo>
                      <a:pt x="548" y="5908"/>
                    </a:lnTo>
                    <a:cubicBezTo>
                      <a:pt x="535" y="5828"/>
                      <a:pt x="521" y="5762"/>
                      <a:pt x="508" y="5681"/>
                    </a:cubicBezTo>
                    <a:lnTo>
                      <a:pt x="468" y="5454"/>
                    </a:lnTo>
                    <a:cubicBezTo>
                      <a:pt x="455" y="5307"/>
                      <a:pt x="428" y="5160"/>
                      <a:pt x="401" y="5013"/>
                    </a:cubicBezTo>
                    <a:cubicBezTo>
                      <a:pt x="387" y="4865"/>
                      <a:pt x="361" y="4719"/>
                      <a:pt x="348" y="4571"/>
                    </a:cubicBezTo>
                    <a:lnTo>
                      <a:pt x="241" y="3676"/>
                    </a:lnTo>
                    <a:cubicBezTo>
                      <a:pt x="202" y="3385"/>
                      <a:pt x="176" y="3106"/>
                      <a:pt x="151" y="2827"/>
                    </a:cubicBezTo>
                    <a:lnTo>
                      <a:pt x="151" y="2827"/>
                    </a:lnTo>
                    <a:lnTo>
                      <a:pt x="856" y="2580"/>
                    </a:lnTo>
                    <a:lnTo>
                      <a:pt x="989" y="2527"/>
                    </a:lnTo>
                    <a:lnTo>
                      <a:pt x="869" y="2460"/>
                    </a:lnTo>
                    <a:lnTo>
                      <a:pt x="562" y="2286"/>
                    </a:lnTo>
                    <a:lnTo>
                      <a:pt x="414" y="2192"/>
                    </a:lnTo>
                    <a:lnTo>
                      <a:pt x="348" y="2139"/>
                    </a:lnTo>
                    <a:lnTo>
                      <a:pt x="324" y="2114"/>
                    </a:lnTo>
                    <a:lnTo>
                      <a:pt x="348" y="1871"/>
                    </a:lnTo>
                    <a:cubicBezTo>
                      <a:pt x="361" y="1778"/>
                      <a:pt x="387" y="1684"/>
                      <a:pt x="401" y="1591"/>
                    </a:cubicBezTo>
                    <a:lnTo>
                      <a:pt x="441" y="1458"/>
                    </a:lnTo>
                    <a:cubicBezTo>
                      <a:pt x="441" y="1417"/>
                      <a:pt x="455" y="1363"/>
                      <a:pt x="468" y="1324"/>
                    </a:cubicBezTo>
                    <a:lnTo>
                      <a:pt x="548" y="1057"/>
                    </a:lnTo>
                    <a:lnTo>
                      <a:pt x="642" y="789"/>
                    </a:lnTo>
                    <a:cubicBezTo>
                      <a:pt x="669" y="695"/>
                      <a:pt x="708" y="602"/>
                      <a:pt x="735" y="522"/>
                    </a:cubicBezTo>
                    <a:cubicBezTo>
                      <a:pt x="762" y="428"/>
                      <a:pt x="802" y="348"/>
                      <a:pt x="842" y="255"/>
                    </a:cubicBezTo>
                    <a:cubicBezTo>
                      <a:pt x="869" y="174"/>
                      <a:pt x="909" y="80"/>
                      <a:pt x="949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62"/>
              <p:cNvSpPr/>
              <p:nvPr/>
            </p:nvSpPr>
            <p:spPr>
              <a:xfrm>
                <a:off x="7042323" y="3344521"/>
                <a:ext cx="56934" cy="97267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033" extrusionOk="0">
                    <a:moveTo>
                      <a:pt x="0" y="1"/>
                    </a:moveTo>
                    <a:lnTo>
                      <a:pt x="187" y="1872"/>
                    </a:lnTo>
                    <a:lnTo>
                      <a:pt x="1189" y="2032"/>
                    </a:lnTo>
                    <a:lnTo>
                      <a:pt x="1189" y="2032"/>
                    </a:lnTo>
                    <a:lnTo>
                      <a:pt x="348" y="1751"/>
                    </a:lnTo>
                    <a:lnTo>
                      <a:pt x="174" y="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62"/>
              <p:cNvSpPr/>
              <p:nvPr/>
            </p:nvSpPr>
            <p:spPr>
              <a:xfrm>
                <a:off x="7234178" y="3404661"/>
                <a:ext cx="46074" cy="4889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022" extrusionOk="0">
                    <a:moveTo>
                      <a:pt x="0" y="0"/>
                    </a:moveTo>
                    <a:cubicBezTo>
                      <a:pt x="0" y="0"/>
                      <a:pt x="228" y="1021"/>
                      <a:pt x="549" y="1021"/>
                    </a:cubicBezTo>
                    <a:cubicBezTo>
                      <a:pt x="675" y="1021"/>
                      <a:pt x="816" y="864"/>
                      <a:pt x="963" y="4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62"/>
              <p:cNvSpPr/>
              <p:nvPr/>
            </p:nvSpPr>
            <p:spPr>
              <a:xfrm>
                <a:off x="6881758" y="3388633"/>
                <a:ext cx="33969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790" extrusionOk="0">
                    <a:moveTo>
                      <a:pt x="589" y="0"/>
                    </a:moveTo>
                    <a:lnTo>
                      <a:pt x="1" y="790"/>
                    </a:lnTo>
                    <a:cubicBezTo>
                      <a:pt x="1" y="790"/>
                      <a:pt x="710" y="763"/>
                      <a:pt x="589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2"/>
              <p:cNvSpPr/>
              <p:nvPr/>
            </p:nvSpPr>
            <p:spPr>
              <a:xfrm>
                <a:off x="7278242" y="3503746"/>
                <a:ext cx="402943" cy="417009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87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42" y="202"/>
                      <a:pt x="135" y="535"/>
                    </a:cubicBezTo>
                    <a:cubicBezTo>
                      <a:pt x="242" y="856"/>
                      <a:pt x="402" y="1324"/>
                      <a:pt x="643" y="1872"/>
                    </a:cubicBezTo>
                    <a:cubicBezTo>
                      <a:pt x="763" y="2139"/>
                      <a:pt x="910" y="2433"/>
                      <a:pt x="1070" y="2741"/>
                    </a:cubicBezTo>
                    <a:cubicBezTo>
                      <a:pt x="1231" y="3035"/>
                      <a:pt x="1405" y="3356"/>
                      <a:pt x="1605" y="3663"/>
                    </a:cubicBezTo>
                    <a:cubicBezTo>
                      <a:pt x="1806" y="3984"/>
                      <a:pt x="2033" y="4291"/>
                      <a:pt x="2273" y="4598"/>
                    </a:cubicBezTo>
                    <a:cubicBezTo>
                      <a:pt x="2501" y="4919"/>
                      <a:pt x="2768" y="5213"/>
                      <a:pt x="3036" y="5507"/>
                    </a:cubicBezTo>
                    <a:cubicBezTo>
                      <a:pt x="3169" y="5655"/>
                      <a:pt x="3316" y="5801"/>
                      <a:pt x="3450" y="5935"/>
                    </a:cubicBezTo>
                    <a:cubicBezTo>
                      <a:pt x="3597" y="6069"/>
                      <a:pt x="3744" y="6216"/>
                      <a:pt x="3891" y="6336"/>
                    </a:cubicBezTo>
                    <a:cubicBezTo>
                      <a:pt x="4185" y="6591"/>
                      <a:pt x="4492" y="6831"/>
                      <a:pt x="4800" y="7045"/>
                    </a:cubicBezTo>
                    <a:cubicBezTo>
                      <a:pt x="5094" y="7259"/>
                      <a:pt x="5401" y="7459"/>
                      <a:pt x="5695" y="7619"/>
                    </a:cubicBezTo>
                    <a:cubicBezTo>
                      <a:pt x="5855" y="7699"/>
                      <a:pt x="5989" y="7780"/>
                      <a:pt x="6137" y="7860"/>
                    </a:cubicBezTo>
                    <a:cubicBezTo>
                      <a:pt x="6283" y="7927"/>
                      <a:pt x="6417" y="7993"/>
                      <a:pt x="6551" y="8061"/>
                    </a:cubicBezTo>
                    <a:cubicBezTo>
                      <a:pt x="6684" y="8127"/>
                      <a:pt x="6818" y="8181"/>
                      <a:pt x="6952" y="8234"/>
                    </a:cubicBezTo>
                    <a:cubicBezTo>
                      <a:pt x="7072" y="8275"/>
                      <a:pt x="7192" y="8328"/>
                      <a:pt x="7313" y="8368"/>
                    </a:cubicBezTo>
                    <a:cubicBezTo>
                      <a:pt x="7540" y="8448"/>
                      <a:pt x="7727" y="8515"/>
                      <a:pt x="7901" y="8569"/>
                    </a:cubicBezTo>
                    <a:cubicBezTo>
                      <a:pt x="8235" y="8662"/>
                      <a:pt x="8422" y="8715"/>
                      <a:pt x="8422" y="8715"/>
                    </a:cubicBezTo>
                    <a:cubicBezTo>
                      <a:pt x="8422" y="8715"/>
                      <a:pt x="8235" y="8649"/>
                      <a:pt x="7914" y="8542"/>
                    </a:cubicBezTo>
                    <a:cubicBezTo>
                      <a:pt x="7741" y="8489"/>
                      <a:pt x="7554" y="8408"/>
                      <a:pt x="7326" y="8314"/>
                    </a:cubicBezTo>
                    <a:cubicBezTo>
                      <a:pt x="7219" y="8275"/>
                      <a:pt x="7099" y="8221"/>
                      <a:pt x="6978" y="8168"/>
                    </a:cubicBezTo>
                    <a:cubicBezTo>
                      <a:pt x="6858" y="8100"/>
                      <a:pt x="6725" y="8061"/>
                      <a:pt x="6591" y="7993"/>
                    </a:cubicBezTo>
                    <a:cubicBezTo>
                      <a:pt x="6458" y="7913"/>
                      <a:pt x="6324" y="7847"/>
                      <a:pt x="6176" y="7780"/>
                    </a:cubicBezTo>
                    <a:cubicBezTo>
                      <a:pt x="6043" y="7699"/>
                      <a:pt x="5896" y="7619"/>
                      <a:pt x="5749" y="7526"/>
                    </a:cubicBezTo>
                    <a:cubicBezTo>
                      <a:pt x="5468" y="7352"/>
                      <a:pt x="5160" y="7165"/>
                      <a:pt x="4866" y="6951"/>
                    </a:cubicBezTo>
                    <a:cubicBezTo>
                      <a:pt x="4559" y="6737"/>
                      <a:pt x="4265" y="6496"/>
                      <a:pt x="3971" y="6229"/>
                    </a:cubicBezTo>
                    <a:cubicBezTo>
                      <a:pt x="3824" y="6109"/>
                      <a:pt x="3690" y="5976"/>
                      <a:pt x="3544" y="5842"/>
                    </a:cubicBezTo>
                    <a:cubicBezTo>
                      <a:pt x="3410" y="5694"/>
                      <a:pt x="3276" y="5561"/>
                      <a:pt x="3143" y="5414"/>
                    </a:cubicBezTo>
                    <a:cubicBezTo>
                      <a:pt x="2875" y="5133"/>
                      <a:pt x="2608" y="4826"/>
                      <a:pt x="2380" y="4518"/>
                    </a:cubicBezTo>
                    <a:cubicBezTo>
                      <a:pt x="2127" y="4224"/>
                      <a:pt x="1913" y="3903"/>
                      <a:pt x="1712" y="3596"/>
                    </a:cubicBezTo>
                    <a:cubicBezTo>
                      <a:pt x="1512" y="3288"/>
                      <a:pt x="1325" y="2982"/>
                      <a:pt x="1164" y="2688"/>
                    </a:cubicBezTo>
                    <a:cubicBezTo>
                      <a:pt x="990" y="2393"/>
                      <a:pt x="844" y="2112"/>
                      <a:pt x="723" y="1845"/>
                    </a:cubicBezTo>
                    <a:cubicBezTo>
                      <a:pt x="469" y="1310"/>
                      <a:pt x="282" y="843"/>
                      <a:pt x="161" y="522"/>
                    </a:cubicBezTo>
                    <a:cubicBezTo>
                      <a:pt x="55" y="20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2"/>
              <p:cNvSpPr/>
              <p:nvPr/>
            </p:nvSpPr>
            <p:spPr>
              <a:xfrm>
                <a:off x="7028257" y="3547236"/>
                <a:ext cx="49901" cy="775122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6201" extrusionOk="0">
                    <a:moveTo>
                      <a:pt x="334" y="0"/>
                    </a:moveTo>
                    <a:cubicBezTo>
                      <a:pt x="334" y="1"/>
                      <a:pt x="294" y="255"/>
                      <a:pt x="254" y="695"/>
                    </a:cubicBezTo>
                    <a:cubicBezTo>
                      <a:pt x="227" y="909"/>
                      <a:pt x="200" y="1176"/>
                      <a:pt x="173" y="1497"/>
                    </a:cubicBezTo>
                    <a:cubicBezTo>
                      <a:pt x="147" y="1805"/>
                      <a:pt x="120" y="2153"/>
                      <a:pt x="93" y="2527"/>
                    </a:cubicBezTo>
                    <a:cubicBezTo>
                      <a:pt x="67" y="2914"/>
                      <a:pt x="54" y="3329"/>
                      <a:pt x="40" y="3757"/>
                    </a:cubicBezTo>
                    <a:cubicBezTo>
                      <a:pt x="27" y="4197"/>
                      <a:pt x="0" y="4666"/>
                      <a:pt x="0" y="5133"/>
                    </a:cubicBezTo>
                    <a:lnTo>
                      <a:pt x="0" y="5869"/>
                    </a:lnTo>
                    <a:cubicBezTo>
                      <a:pt x="0" y="6109"/>
                      <a:pt x="13" y="6363"/>
                      <a:pt x="13" y="6617"/>
                    </a:cubicBezTo>
                    <a:cubicBezTo>
                      <a:pt x="13" y="7111"/>
                      <a:pt x="40" y="7619"/>
                      <a:pt x="54" y="8127"/>
                    </a:cubicBezTo>
                    <a:cubicBezTo>
                      <a:pt x="80" y="8635"/>
                      <a:pt x="120" y="9143"/>
                      <a:pt x="147" y="9651"/>
                    </a:cubicBezTo>
                    <a:cubicBezTo>
                      <a:pt x="187" y="10146"/>
                      <a:pt x="241" y="10640"/>
                      <a:pt x="280" y="11108"/>
                    </a:cubicBezTo>
                    <a:cubicBezTo>
                      <a:pt x="321" y="11590"/>
                      <a:pt x="387" y="12044"/>
                      <a:pt x="441" y="12485"/>
                    </a:cubicBezTo>
                    <a:cubicBezTo>
                      <a:pt x="481" y="12912"/>
                      <a:pt x="548" y="13327"/>
                      <a:pt x="601" y="13701"/>
                    </a:cubicBezTo>
                    <a:cubicBezTo>
                      <a:pt x="669" y="14076"/>
                      <a:pt x="708" y="14423"/>
                      <a:pt x="775" y="14730"/>
                    </a:cubicBezTo>
                    <a:cubicBezTo>
                      <a:pt x="829" y="15038"/>
                      <a:pt x="868" y="15305"/>
                      <a:pt x="909" y="15519"/>
                    </a:cubicBezTo>
                    <a:cubicBezTo>
                      <a:pt x="1002" y="15960"/>
                      <a:pt x="1043" y="16200"/>
                      <a:pt x="1043" y="16200"/>
                    </a:cubicBezTo>
                    <a:cubicBezTo>
                      <a:pt x="1043" y="16200"/>
                      <a:pt x="1002" y="15960"/>
                      <a:pt x="949" y="15519"/>
                    </a:cubicBezTo>
                    <a:cubicBezTo>
                      <a:pt x="909" y="15291"/>
                      <a:pt x="868" y="15024"/>
                      <a:pt x="815" y="14717"/>
                    </a:cubicBezTo>
                    <a:cubicBezTo>
                      <a:pt x="775" y="14409"/>
                      <a:pt x="735" y="14062"/>
                      <a:pt x="681" y="13688"/>
                    </a:cubicBezTo>
                    <a:cubicBezTo>
                      <a:pt x="642" y="13313"/>
                      <a:pt x="574" y="12899"/>
                      <a:pt x="535" y="12472"/>
                    </a:cubicBezTo>
                    <a:cubicBezTo>
                      <a:pt x="494" y="12030"/>
                      <a:pt x="441" y="11576"/>
                      <a:pt x="401" y="11094"/>
                    </a:cubicBezTo>
                    <a:cubicBezTo>
                      <a:pt x="361" y="10627"/>
                      <a:pt x="321" y="10132"/>
                      <a:pt x="280" y="9638"/>
                    </a:cubicBezTo>
                    <a:cubicBezTo>
                      <a:pt x="254" y="9143"/>
                      <a:pt x="214" y="8635"/>
                      <a:pt x="200" y="8127"/>
                    </a:cubicBezTo>
                    <a:cubicBezTo>
                      <a:pt x="173" y="7619"/>
                      <a:pt x="147" y="7111"/>
                      <a:pt x="147" y="6603"/>
                    </a:cubicBezTo>
                    <a:cubicBezTo>
                      <a:pt x="134" y="6363"/>
                      <a:pt x="134" y="6109"/>
                      <a:pt x="134" y="5869"/>
                    </a:cubicBezTo>
                    <a:lnTo>
                      <a:pt x="134" y="5133"/>
                    </a:lnTo>
                    <a:cubicBezTo>
                      <a:pt x="120" y="4666"/>
                      <a:pt x="134" y="4197"/>
                      <a:pt x="134" y="3770"/>
                    </a:cubicBezTo>
                    <a:cubicBezTo>
                      <a:pt x="147" y="3329"/>
                      <a:pt x="161" y="2914"/>
                      <a:pt x="173" y="2540"/>
                    </a:cubicBezTo>
                    <a:cubicBezTo>
                      <a:pt x="187" y="2153"/>
                      <a:pt x="200" y="1805"/>
                      <a:pt x="227" y="1497"/>
                    </a:cubicBezTo>
                    <a:cubicBezTo>
                      <a:pt x="241" y="1190"/>
                      <a:pt x="268" y="923"/>
                      <a:pt x="280" y="695"/>
                    </a:cubicBezTo>
                    <a:cubicBezTo>
                      <a:pt x="307" y="255"/>
                      <a:pt x="334" y="1"/>
                      <a:pt x="334" y="0"/>
                    </a:cubicBezTo>
                    <a:close/>
                  </a:path>
                </a:pathLst>
              </a:custGeom>
              <a:solidFill>
                <a:srgbClr val="242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1" name="Google Shape;2521;p62"/>
            <p:cNvSpPr/>
            <p:nvPr/>
          </p:nvSpPr>
          <p:spPr>
            <a:xfrm rot="-2700000">
              <a:off x="5571222" y="2111576"/>
              <a:ext cx="441967" cy="417950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2"/>
            <p:cNvSpPr/>
            <p:nvPr/>
          </p:nvSpPr>
          <p:spPr>
            <a:xfrm rot="-2700000">
              <a:off x="5571222" y="2111576"/>
              <a:ext cx="441967" cy="417950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2"/>
            <p:cNvSpPr/>
            <p:nvPr/>
          </p:nvSpPr>
          <p:spPr>
            <a:xfrm rot="-2700000">
              <a:off x="5549527" y="2112513"/>
              <a:ext cx="441919" cy="417902"/>
            </a:xfrm>
            <a:custGeom>
              <a:avLst/>
              <a:gdLst/>
              <a:ahLst/>
              <a:cxnLst/>
              <a:rect l="l" t="t" r="r" b="b"/>
              <a:pathLst>
                <a:path w="9237" h="8735" extrusionOk="0">
                  <a:moveTo>
                    <a:pt x="4616" y="0"/>
                  </a:moveTo>
                  <a:cubicBezTo>
                    <a:pt x="2424" y="0"/>
                    <a:pt x="542" y="1633"/>
                    <a:pt x="281" y="3853"/>
                  </a:cubicBezTo>
                  <a:cubicBezTo>
                    <a:pt x="1" y="6259"/>
                    <a:pt x="1712" y="8424"/>
                    <a:pt x="4104" y="8705"/>
                  </a:cubicBezTo>
                  <a:cubicBezTo>
                    <a:pt x="4278" y="8725"/>
                    <a:pt x="4450" y="8735"/>
                    <a:pt x="4621" y="8735"/>
                  </a:cubicBezTo>
                  <a:cubicBezTo>
                    <a:pt x="6813" y="8735"/>
                    <a:pt x="8695" y="7102"/>
                    <a:pt x="8956" y="4882"/>
                  </a:cubicBezTo>
                  <a:cubicBezTo>
                    <a:pt x="9236" y="2476"/>
                    <a:pt x="7525" y="310"/>
                    <a:pt x="5133" y="30"/>
                  </a:cubicBezTo>
                  <a:cubicBezTo>
                    <a:pt x="4959" y="10"/>
                    <a:pt x="4787" y="0"/>
                    <a:pt x="461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2"/>
            <p:cNvSpPr/>
            <p:nvPr/>
          </p:nvSpPr>
          <p:spPr>
            <a:xfrm rot="-2700000">
              <a:off x="5561679" y="2112657"/>
              <a:ext cx="417615" cy="417615"/>
            </a:xfrm>
            <a:custGeom>
              <a:avLst/>
              <a:gdLst/>
              <a:ahLst/>
              <a:cxnLst/>
              <a:rect l="l" t="t" r="r" b="b"/>
              <a:pathLst>
                <a:path w="8729" h="8729" extrusionOk="0">
                  <a:moveTo>
                    <a:pt x="4265" y="1"/>
                  </a:moveTo>
                  <a:lnTo>
                    <a:pt x="4265" y="402"/>
                  </a:lnTo>
                  <a:cubicBezTo>
                    <a:pt x="4331" y="402"/>
                    <a:pt x="4398" y="402"/>
                    <a:pt x="4452" y="414"/>
                  </a:cubicBezTo>
                  <a:lnTo>
                    <a:pt x="4464" y="1"/>
                  </a:lnTo>
                  <a:close/>
                  <a:moveTo>
                    <a:pt x="4024" y="13"/>
                  </a:moveTo>
                  <a:cubicBezTo>
                    <a:pt x="3970" y="13"/>
                    <a:pt x="3903" y="27"/>
                    <a:pt x="3850" y="27"/>
                  </a:cubicBezTo>
                  <a:lnTo>
                    <a:pt x="3903" y="428"/>
                  </a:lnTo>
                  <a:cubicBezTo>
                    <a:pt x="3957" y="428"/>
                    <a:pt x="4024" y="414"/>
                    <a:pt x="4090" y="414"/>
                  </a:cubicBezTo>
                  <a:lnTo>
                    <a:pt x="4051" y="13"/>
                  </a:lnTo>
                  <a:close/>
                  <a:moveTo>
                    <a:pt x="4666" y="13"/>
                  </a:moveTo>
                  <a:lnTo>
                    <a:pt x="4639" y="414"/>
                  </a:lnTo>
                  <a:cubicBezTo>
                    <a:pt x="4705" y="428"/>
                    <a:pt x="4759" y="428"/>
                    <a:pt x="4826" y="428"/>
                  </a:cubicBezTo>
                  <a:lnTo>
                    <a:pt x="4839" y="441"/>
                  </a:lnTo>
                  <a:lnTo>
                    <a:pt x="4892" y="27"/>
                  </a:lnTo>
                  <a:lnTo>
                    <a:pt x="4812" y="27"/>
                  </a:lnTo>
                  <a:lnTo>
                    <a:pt x="4799" y="13"/>
                  </a:lnTo>
                  <a:close/>
                  <a:moveTo>
                    <a:pt x="3650" y="54"/>
                  </a:moveTo>
                  <a:cubicBezTo>
                    <a:pt x="3609" y="67"/>
                    <a:pt x="3569" y="67"/>
                    <a:pt x="3529" y="81"/>
                  </a:cubicBezTo>
                  <a:lnTo>
                    <a:pt x="3516" y="81"/>
                  </a:lnTo>
                  <a:cubicBezTo>
                    <a:pt x="3502" y="81"/>
                    <a:pt x="3475" y="94"/>
                    <a:pt x="3449" y="94"/>
                  </a:cubicBezTo>
                  <a:lnTo>
                    <a:pt x="3529" y="495"/>
                  </a:lnTo>
                  <a:cubicBezTo>
                    <a:pt x="3596" y="482"/>
                    <a:pt x="3662" y="468"/>
                    <a:pt x="3716" y="455"/>
                  </a:cubicBezTo>
                  <a:lnTo>
                    <a:pt x="3650" y="54"/>
                  </a:lnTo>
                  <a:close/>
                  <a:moveTo>
                    <a:pt x="5093" y="54"/>
                  </a:moveTo>
                  <a:lnTo>
                    <a:pt x="5026" y="468"/>
                  </a:lnTo>
                  <a:cubicBezTo>
                    <a:pt x="5079" y="468"/>
                    <a:pt x="5147" y="482"/>
                    <a:pt x="5200" y="495"/>
                  </a:cubicBezTo>
                  <a:lnTo>
                    <a:pt x="5293" y="94"/>
                  </a:lnTo>
                  <a:cubicBezTo>
                    <a:pt x="5266" y="94"/>
                    <a:pt x="5240" y="81"/>
                    <a:pt x="5213" y="81"/>
                  </a:cubicBezTo>
                  <a:lnTo>
                    <a:pt x="5173" y="81"/>
                  </a:lnTo>
                  <a:lnTo>
                    <a:pt x="5173" y="67"/>
                  </a:lnTo>
                  <a:lnTo>
                    <a:pt x="5147" y="67"/>
                  </a:lnTo>
                  <a:cubicBezTo>
                    <a:pt x="5120" y="67"/>
                    <a:pt x="5106" y="67"/>
                    <a:pt x="5093" y="54"/>
                  </a:cubicBezTo>
                  <a:close/>
                  <a:moveTo>
                    <a:pt x="3249" y="147"/>
                  </a:moveTo>
                  <a:cubicBezTo>
                    <a:pt x="3181" y="161"/>
                    <a:pt x="3115" y="174"/>
                    <a:pt x="3048" y="201"/>
                  </a:cubicBezTo>
                  <a:lnTo>
                    <a:pt x="3181" y="589"/>
                  </a:lnTo>
                  <a:cubicBezTo>
                    <a:pt x="3235" y="575"/>
                    <a:pt x="3302" y="548"/>
                    <a:pt x="3356" y="535"/>
                  </a:cubicBezTo>
                  <a:lnTo>
                    <a:pt x="3249" y="147"/>
                  </a:lnTo>
                  <a:close/>
                  <a:moveTo>
                    <a:pt x="5494" y="147"/>
                  </a:moveTo>
                  <a:lnTo>
                    <a:pt x="5387" y="535"/>
                  </a:lnTo>
                  <a:cubicBezTo>
                    <a:pt x="5441" y="562"/>
                    <a:pt x="5507" y="575"/>
                    <a:pt x="5561" y="589"/>
                  </a:cubicBezTo>
                  <a:lnTo>
                    <a:pt x="5681" y="201"/>
                  </a:lnTo>
                  <a:cubicBezTo>
                    <a:pt x="5655" y="188"/>
                    <a:pt x="5628" y="188"/>
                    <a:pt x="5614" y="174"/>
                  </a:cubicBezTo>
                  <a:lnTo>
                    <a:pt x="5587" y="174"/>
                  </a:lnTo>
                  <a:cubicBezTo>
                    <a:pt x="5548" y="161"/>
                    <a:pt x="5521" y="147"/>
                    <a:pt x="5494" y="147"/>
                  </a:cubicBezTo>
                  <a:close/>
                  <a:moveTo>
                    <a:pt x="2848" y="268"/>
                  </a:moveTo>
                  <a:cubicBezTo>
                    <a:pt x="2821" y="281"/>
                    <a:pt x="2780" y="295"/>
                    <a:pt x="2754" y="307"/>
                  </a:cubicBezTo>
                  <a:lnTo>
                    <a:pt x="2727" y="307"/>
                  </a:lnTo>
                  <a:lnTo>
                    <a:pt x="2727" y="321"/>
                  </a:lnTo>
                  <a:lnTo>
                    <a:pt x="2700" y="321"/>
                  </a:lnTo>
                  <a:lnTo>
                    <a:pt x="2700" y="334"/>
                  </a:lnTo>
                  <a:lnTo>
                    <a:pt x="2673" y="334"/>
                  </a:lnTo>
                  <a:lnTo>
                    <a:pt x="2834" y="722"/>
                  </a:lnTo>
                  <a:cubicBezTo>
                    <a:pt x="2887" y="696"/>
                    <a:pt x="2941" y="669"/>
                    <a:pt x="3008" y="655"/>
                  </a:cubicBezTo>
                  <a:lnTo>
                    <a:pt x="2861" y="268"/>
                  </a:lnTo>
                  <a:close/>
                  <a:moveTo>
                    <a:pt x="5881" y="268"/>
                  </a:moveTo>
                  <a:lnTo>
                    <a:pt x="5735" y="655"/>
                  </a:lnTo>
                  <a:cubicBezTo>
                    <a:pt x="5801" y="669"/>
                    <a:pt x="5855" y="696"/>
                    <a:pt x="5908" y="722"/>
                  </a:cubicBezTo>
                  <a:lnTo>
                    <a:pt x="6068" y="348"/>
                  </a:lnTo>
                  <a:cubicBezTo>
                    <a:pt x="6002" y="321"/>
                    <a:pt x="5949" y="295"/>
                    <a:pt x="5881" y="268"/>
                  </a:cubicBezTo>
                  <a:close/>
                  <a:moveTo>
                    <a:pt x="2486" y="428"/>
                  </a:moveTo>
                  <a:cubicBezTo>
                    <a:pt x="2447" y="441"/>
                    <a:pt x="2420" y="455"/>
                    <a:pt x="2393" y="468"/>
                  </a:cubicBezTo>
                  <a:lnTo>
                    <a:pt x="2379" y="468"/>
                  </a:lnTo>
                  <a:lnTo>
                    <a:pt x="2379" y="482"/>
                  </a:lnTo>
                  <a:lnTo>
                    <a:pt x="2299" y="521"/>
                  </a:lnTo>
                  <a:lnTo>
                    <a:pt x="2500" y="883"/>
                  </a:lnTo>
                  <a:cubicBezTo>
                    <a:pt x="2554" y="842"/>
                    <a:pt x="2607" y="815"/>
                    <a:pt x="2661" y="789"/>
                  </a:cubicBezTo>
                  <a:lnTo>
                    <a:pt x="2486" y="428"/>
                  </a:lnTo>
                  <a:close/>
                  <a:moveTo>
                    <a:pt x="6256" y="428"/>
                  </a:moveTo>
                  <a:lnTo>
                    <a:pt x="6082" y="803"/>
                  </a:lnTo>
                  <a:lnTo>
                    <a:pt x="6243" y="883"/>
                  </a:lnTo>
                  <a:lnTo>
                    <a:pt x="6443" y="521"/>
                  </a:lnTo>
                  <a:cubicBezTo>
                    <a:pt x="6403" y="495"/>
                    <a:pt x="6363" y="482"/>
                    <a:pt x="6323" y="455"/>
                  </a:cubicBezTo>
                  <a:lnTo>
                    <a:pt x="6309" y="455"/>
                  </a:lnTo>
                  <a:cubicBezTo>
                    <a:pt x="6296" y="441"/>
                    <a:pt x="6269" y="441"/>
                    <a:pt x="6256" y="428"/>
                  </a:cubicBezTo>
                  <a:close/>
                  <a:moveTo>
                    <a:pt x="2112" y="615"/>
                  </a:moveTo>
                  <a:lnTo>
                    <a:pt x="2112" y="628"/>
                  </a:lnTo>
                  <a:lnTo>
                    <a:pt x="2099" y="628"/>
                  </a:lnTo>
                  <a:lnTo>
                    <a:pt x="2099" y="642"/>
                  </a:lnTo>
                  <a:lnTo>
                    <a:pt x="2072" y="642"/>
                  </a:lnTo>
                  <a:lnTo>
                    <a:pt x="2072" y="655"/>
                  </a:lnTo>
                  <a:lnTo>
                    <a:pt x="2059" y="655"/>
                  </a:lnTo>
                  <a:cubicBezTo>
                    <a:pt x="2019" y="682"/>
                    <a:pt x="1978" y="708"/>
                    <a:pt x="1952" y="722"/>
                  </a:cubicBezTo>
                  <a:lnTo>
                    <a:pt x="2179" y="1070"/>
                  </a:lnTo>
                  <a:cubicBezTo>
                    <a:pt x="2233" y="1029"/>
                    <a:pt x="2286" y="1003"/>
                    <a:pt x="2326" y="963"/>
                  </a:cubicBezTo>
                  <a:lnTo>
                    <a:pt x="2126" y="615"/>
                  </a:lnTo>
                  <a:close/>
                  <a:moveTo>
                    <a:pt x="6617" y="628"/>
                  </a:moveTo>
                  <a:lnTo>
                    <a:pt x="6403" y="976"/>
                  </a:lnTo>
                  <a:cubicBezTo>
                    <a:pt x="6457" y="1003"/>
                    <a:pt x="6510" y="1043"/>
                    <a:pt x="6564" y="1070"/>
                  </a:cubicBezTo>
                  <a:lnTo>
                    <a:pt x="6790" y="735"/>
                  </a:lnTo>
                  <a:cubicBezTo>
                    <a:pt x="6764" y="708"/>
                    <a:pt x="6724" y="696"/>
                    <a:pt x="6697" y="669"/>
                  </a:cubicBezTo>
                  <a:lnTo>
                    <a:pt x="6683" y="669"/>
                  </a:lnTo>
                  <a:cubicBezTo>
                    <a:pt x="6657" y="655"/>
                    <a:pt x="6644" y="642"/>
                    <a:pt x="6617" y="628"/>
                  </a:cubicBezTo>
                  <a:close/>
                  <a:moveTo>
                    <a:pt x="1778" y="842"/>
                  </a:moveTo>
                  <a:cubicBezTo>
                    <a:pt x="1778" y="856"/>
                    <a:pt x="1764" y="856"/>
                    <a:pt x="1752" y="869"/>
                  </a:cubicBezTo>
                  <a:lnTo>
                    <a:pt x="1738" y="869"/>
                  </a:lnTo>
                  <a:cubicBezTo>
                    <a:pt x="1711" y="896"/>
                    <a:pt x="1671" y="922"/>
                    <a:pt x="1645" y="949"/>
                  </a:cubicBezTo>
                  <a:lnTo>
                    <a:pt x="1631" y="949"/>
                  </a:lnTo>
                  <a:lnTo>
                    <a:pt x="1631" y="963"/>
                  </a:lnTo>
                  <a:lnTo>
                    <a:pt x="1618" y="963"/>
                  </a:lnTo>
                  <a:lnTo>
                    <a:pt x="1871" y="1284"/>
                  </a:lnTo>
                  <a:cubicBezTo>
                    <a:pt x="1925" y="1243"/>
                    <a:pt x="1978" y="1216"/>
                    <a:pt x="2019" y="1177"/>
                  </a:cubicBezTo>
                  <a:lnTo>
                    <a:pt x="1778" y="842"/>
                  </a:lnTo>
                  <a:close/>
                  <a:moveTo>
                    <a:pt x="6951" y="856"/>
                  </a:moveTo>
                  <a:lnTo>
                    <a:pt x="6710" y="1177"/>
                  </a:lnTo>
                  <a:cubicBezTo>
                    <a:pt x="6764" y="1216"/>
                    <a:pt x="6817" y="1257"/>
                    <a:pt x="6858" y="1297"/>
                  </a:cubicBezTo>
                  <a:lnTo>
                    <a:pt x="7125" y="976"/>
                  </a:lnTo>
                  <a:cubicBezTo>
                    <a:pt x="7084" y="949"/>
                    <a:pt x="7058" y="922"/>
                    <a:pt x="7031" y="896"/>
                  </a:cubicBezTo>
                  <a:lnTo>
                    <a:pt x="7004" y="896"/>
                  </a:lnTo>
                  <a:lnTo>
                    <a:pt x="7004" y="883"/>
                  </a:lnTo>
                  <a:lnTo>
                    <a:pt x="6991" y="883"/>
                  </a:lnTo>
                  <a:lnTo>
                    <a:pt x="6991" y="869"/>
                  </a:lnTo>
                  <a:cubicBezTo>
                    <a:pt x="6977" y="869"/>
                    <a:pt x="6965" y="856"/>
                    <a:pt x="6951" y="856"/>
                  </a:cubicBezTo>
                  <a:close/>
                  <a:moveTo>
                    <a:pt x="1458" y="1097"/>
                  </a:moveTo>
                  <a:cubicBezTo>
                    <a:pt x="1444" y="1109"/>
                    <a:pt x="1431" y="1123"/>
                    <a:pt x="1417" y="1150"/>
                  </a:cubicBezTo>
                  <a:lnTo>
                    <a:pt x="1404" y="1150"/>
                  </a:lnTo>
                  <a:lnTo>
                    <a:pt x="1404" y="1163"/>
                  </a:lnTo>
                  <a:lnTo>
                    <a:pt x="1390" y="1163"/>
                  </a:lnTo>
                  <a:lnTo>
                    <a:pt x="1390" y="1177"/>
                  </a:lnTo>
                  <a:lnTo>
                    <a:pt x="1377" y="1177"/>
                  </a:lnTo>
                  <a:lnTo>
                    <a:pt x="1377" y="1190"/>
                  </a:lnTo>
                  <a:lnTo>
                    <a:pt x="1363" y="1190"/>
                  </a:lnTo>
                  <a:lnTo>
                    <a:pt x="1363" y="1204"/>
                  </a:lnTo>
                  <a:lnTo>
                    <a:pt x="1351" y="1204"/>
                  </a:lnTo>
                  <a:lnTo>
                    <a:pt x="1337" y="1216"/>
                  </a:lnTo>
                  <a:lnTo>
                    <a:pt x="1310" y="1243"/>
                  </a:lnTo>
                  <a:lnTo>
                    <a:pt x="1604" y="1537"/>
                  </a:lnTo>
                  <a:cubicBezTo>
                    <a:pt x="1645" y="1498"/>
                    <a:pt x="1684" y="1444"/>
                    <a:pt x="1738" y="1404"/>
                  </a:cubicBezTo>
                  <a:lnTo>
                    <a:pt x="1458" y="1097"/>
                  </a:lnTo>
                  <a:close/>
                  <a:moveTo>
                    <a:pt x="7271" y="1109"/>
                  </a:moveTo>
                  <a:lnTo>
                    <a:pt x="7004" y="1417"/>
                  </a:lnTo>
                  <a:cubicBezTo>
                    <a:pt x="7045" y="1457"/>
                    <a:pt x="7098" y="1498"/>
                    <a:pt x="7138" y="1537"/>
                  </a:cubicBezTo>
                  <a:lnTo>
                    <a:pt x="7419" y="1243"/>
                  </a:lnTo>
                  <a:lnTo>
                    <a:pt x="7378" y="1204"/>
                  </a:lnTo>
                  <a:lnTo>
                    <a:pt x="7366" y="1204"/>
                  </a:lnTo>
                  <a:lnTo>
                    <a:pt x="7366" y="1190"/>
                  </a:lnTo>
                  <a:lnTo>
                    <a:pt x="7352" y="1190"/>
                  </a:lnTo>
                  <a:lnTo>
                    <a:pt x="7271" y="1109"/>
                  </a:lnTo>
                  <a:close/>
                  <a:moveTo>
                    <a:pt x="1176" y="1391"/>
                  </a:moveTo>
                  <a:cubicBezTo>
                    <a:pt x="1123" y="1430"/>
                    <a:pt x="1083" y="1484"/>
                    <a:pt x="1030" y="1537"/>
                  </a:cubicBezTo>
                  <a:lnTo>
                    <a:pt x="1351" y="1805"/>
                  </a:lnTo>
                  <a:cubicBezTo>
                    <a:pt x="1390" y="1765"/>
                    <a:pt x="1431" y="1712"/>
                    <a:pt x="1470" y="1671"/>
                  </a:cubicBezTo>
                  <a:lnTo>
                    <a:pt x="1176" y="1391"/>
                  </a:lnTo>
                  <a:close/>
                  <a:moveTo>
                    <a:pt x="7566" y="1391"/>
                  </a:moveTo>
                  <a:lnTo>
                    <a:pt x="7271" y="1671"/>
                  </a:lnTo>
                  <a:cubicBezTo>
                    <a:pt x="7312" y="1724"/>
                    <a:pt x="7352" y="1765"/>
                    <a:pt x="7392" y="1818"/>
                  </a:cubicBezTo>
                  <a:lnTo>
                    <a:pt x="7699" y="1551"/>
                  </a:lnTo>
                  <a:cubicBezTo>
                    <a:pt x="7660" y="1498"/>
                    <a:pt x="7619" y="1444"/>
                    <a:pt x="7566" y="1391"/>
                  </a:cubicBezTo>
                  <a:close/>
                  <a:moveTo>
                    <a:pt x="896" y="1698"/>
                  </a:moveTo>
                  <a:lnTo>
                    <a:pt x="896" y="1712"/>
                  </a:lnTo>
                  <a:lnTo>
                    <a:pt x="896" y="1724"/>
                  </a:lnTo>
                  <a:lnTo>
                    <a:pt x="882" y="1724"/>
                  </a:lnTo>
                  <a:lnTo>
                    <a:pt x="882" y="1738"/>
                  </a:lnTo>
                  <a:lnTo>
                    <a:pt x="869" y="1738"/>
                  </a:lnTo>
                  <a:lnTo>
                    <a:pt x="869" y="1751"/>
                  </a:lnTo>
                  <a:cubicBezTo>
                    <a:pt x="869" y="1751"/>
                    <a:pt x="856" y="1751"/>
                    <a:pt x="856" y="1765"/>
                  </a:cubicBezTo>
                  <a:lnTo>
                    <a:pt x="856" y="1778"/>
                  </a:lnTo>
                  <a:cubicBezTo>
                    <a:pt x="829" y="1805"/>
                    <a:pt x="802" y="1831"/>
                    <a:pt x="789" y="1858"/>
                  </a:cubicBezTo>
                  <a:lnTo>
                    <a:pt x="1123" y="2099"/>
                  </a:lnTo>
                  <a:cubicBezTo>
                    <a:pt x="1150" y="2045"/>
                    <a:pt x="1190" y="1992"/>
                    <a:pt x="1230" y="1952"/>
                  </a:cubicBezTo>
                  <a:lnTo>
                    <a:pt x="909" y="1698"/>
                  </a:lnTo>
                  <a:close/>
                  <a:moveTo>
                    <a:pt x="7833" y="1712"/>
                  </a:moveTo>
                  <a:lnTo>
                    <a:pt x="7512" y="1952"/>
                  </a:lnTo>
                  <a:cubicBezTo>
                    <a:pt x="7539" y="2006"/>
                    <a:pt x="7579" y="2059"/>
                    <a:pt x="7619" y="2113"/>
                  </a:cubicBezTo>
                  <a:lnTo>
                    <a:pt x="7954" y="1872"/>
                  </a:lnTo>
                  <a:lnTo>
                    <a:pt x="7940" y="1858"/>
                  </a:lnTo>
                  <a:lnTo>
                    <a:pt x="7940" y="1845"/>
                  </a:lnTo>
                  <a:cubicBezTo>
                    <a:pt x="7900" y="1805"/>
                    <a:pt x="7860" y="1751"/>
                    <a:pt x="7833" y="1712"/>
                  </a:cubicBezTo>
                  <a:close/>
                  <a:moveTo>
                    <a:pt x="668" y="2032"/>
                  </a:moveTo>
                  <a:cubicBezTo>
                    <a:pt x="656" y="2072"/>
                    <a:pt x="629" y="2099"/>
                    <a:pt x="615" y="2125"/>
                  </a:cubicBezTo>
                  <a:lnTo>
                    <a:pt x="615" y="2139"/>
                  </a:lnTo>
                  <a:lnTo>
                    <a:pt x="602" y="2139"/>
                  </a:lnTo>
                  <a:cubicBezTo>
                    <a:pt x="588" y="2166"/>
                    <a:pt x="575" y="2193"/>
                    <a:pt x="561" y="2206"/>
                  </a:cubicBezTo>
                  <a:lnTo>
                    <a:pt x="923" y="2407"/>
                  </a:lnTo>
                  <a:cubicBezTo>
                    <a:pt x="950" y="2353"/>
                    <a:pt x="989" y="2300"/>
                    <a:pt x="1016" y="2259"/>
                  </a:cubicBezTo>
                  <a:lnTo>
                    <a:pt x="668" y="2032"/>
                  </a:lnTo>
                  <a:close/>
                  <a:moveTo>
                    <a:pt x="8061" y="2045"/>
                  </a:moveTo>
                  <a:lnTo>
                    <a:pt x="7713" y="2259"/>
                  </a:lnTo>
                  <a:cubicBezTo>
                    <a:pt x="7753" y="2312"/>
                    <a:pt x="7779" y="2366"/>
                    <a:pt x="7806" y="2419"/>
                  </a:cubicBezTo>
                  <a:lnTo>
                    <a:pt x="8168" y="2219"/>
                  </a:lnTo>
                  <a:cubicBezTo>
                    <a:pt x="8154" y="2193"/>
                    <a:pt x="8127" y="2152"/>
                    <a:pt x="8114" y="2125"/>
                  </a:cubicBezTo>
                  <a:lnTo>
                    <a:pt x="8114" y="2113"/>
                  </a:lnTo>
                  <a:lnTo>
                    <a:pt x="8100" y="2113"/>
                  </a:lnTo>
                  <a:lnTo>
                    <a:pt x="8100" y="2099"/>
                  </a:lnTo>
                  <a:lnTo>
                    <a:pt x="8100" y="2086"/>
                  </a:lnTo>
                  <a:lnTo>
                    <a:pt x="8087" y="2086"/>
                  </a:lnTo>
                  <a:lnTo>
                    <a:pt x="8087" y="2072"/>
                  </a:lnTo>
                  <a:cubicBezTo>
                    <a:pt x="8073" y="2072"/>
                    <a:pt x="8073" y="2059"/>
                    <a:pt x="8061" y="2045"/>
                  </a:cubicBezTo>
                  <a:close/>
                  <a:moveTo>
                    <a:pt x="468" y="2393"/>
                  </a:moveTo>
                  <a:cubicBezTo>
                    <a:pt x="455" y="2407"/>
                    <a:pt x="442" y="2433"/>
                    <a:pt x="442" y="2460"/>
                  </a:cubicBezTo>
                  <a:lnTo>
                    <a:pt x="428" y="2460"/>
                  </a:lnTo>
                  <a:lnTo>
                    <a:pt x="428" y="2473"/>
                  </a:lnTo>
                  <a:cubicBezTo>
                    <a:pt x="415" y="2500"/>
                    <a:pt x="401" y="2540"/>
                    <a:pt x="374" y="2580"/>
                  </a:cubicBezTo>
                  <a:lnTo>
                    <a:pt x="749" y="2740"/>
                  </a:lnTo>
                  <a:lnTo>
                    <a:pt x="829" y="2580"/>
                  </a:lnTo>
                  <a:lnTo>
                    <a:pt x="468" y="2393"/>
                  </a:lnTo>
                  <a:close/>
                  <a:moveTo>
                    <a:pt x="8261" y="2407"/>
                  </a:moveTo>
                  <a:lnTo>
                    <a:pt x="7900" y="2580"/>
                  </a:lnTo>
                  <a:cubicBezTo>
                    <a:pt x="7927" y="2633"/>
                    <a:pt x="7954" y="2701"/>
                    <a:pt x="7980" y="2754"/>
                  </a:cubicBezTo>
                  <a:lnTo>
                    <a:pt x="8355" y="2580"/>
                  </a:lnTo>
                  <a:cubicBezTo>
                    <a:pt x="8341" y="2567"/>
                    <a:pt x="8341" y="2540"/>
                    <a:pt x="8328" y="2526"/>
                  </a:cubicBezTo>
                  <a:lnTo>
                    <a:pt x="8328" y="2513"/>
                  </a:lnTo>
                  <a:lnTo>
                    <a:pt x="8314" y="2513"/>
                  </a:lnTo>
                  <a:lnTo>
                    <a:pt x="8314" y="2500"/>
                  </a:lnTo>
                  <a:lnTo>
                    <a:pt x="8314" y="2487"/>
                  </a:lnTo>
                  <a:lnTo>
                    <a:pt x="8301" y="2487"/>
                  </a:lnTo>
                  <a:lnTo>
                    <a:pt x="8301" y="2473"/>
                  </a:lnTo>
                  <a:lnTo>
                    <a:pt x="8301" y="2460"/>
                  </a:lnTo>
                  <a:lnTo>
                    <a:pt x="8287" y="2460"/>
                  </a:lnTo>
                  <a:cubicBezTo>
                    <a:pt x="8287" y="2433"/>
                    <a:pt x="8274" y="2419"/>
                    <a:pt x="8261" y="2407"/>
                  </a:cubicBezTo>
                  <a:close/>
                  <a:moveTo>
                    <a:pt x="294" y="2767"/>
                  </a:moveTo>
                  <a:cubicBezTo>
                    <a:pt x="294" y="2781"/>
                    <a:pt x="294" y="2794"/>
                    <a:pt x="281" y="2808"/>
                  </a:cubicBezTo>
                  <a:lnTo>
                    <a:pt x="281" y="2820"/>
                  </a:lnTo>
                  <a:cubicBezTo>
                    <a:pt x="267" y="2861"/>
                    <a:pt x="241" y="2914"/>
                    <a:pt x="228" y="2954"/>
                  </a:cubicBezTo>
                  <a:lnTo>
                    <a:pt x="615" y="3088"/>
                  </a:lnTo>
                  <a:cubicBezTo>
                    <a:pt x="642" y="3034"/>
                    <a:pt x="656" y="2968"/>
                    <a:pt x="682" y="2914"/>
                  </a:cubicBezTo>
                  <a:lnTo>
                    <a:pt x="294" y="2767"/>
                  </a:lnTo>
                  <a:close/>
                  <a:moveTo>
                    <a:pt x="8435" y="2767"/>
                  </a:moveTo>
                  <a:lnTo>
                    <a:pt x="8047" y="2927"/>
                  </a:lnTo>
                  <a:cubicBezTo>
                    <a:pt x="8073" y="2981"/>
                    <a:pt x="8100" y="3034"/>
                    <a:pt x="8114" y="3102"/>
                  </a:cubicBezTo>
                  <a:lnTo>
                    <a:pt x="8501" y="2968"/>
                  </a:lnTo>
                  <a:cubicBezTo>
                    <a:pt x="8501" y="2954"/>
                    <a:pt x="8501" y="2941"/>
                    <a:pt x="8488" y="2941"/>
                  </a:cubicBezTo>
                  <a:lnTo>
                    <a:pt x="8488" y="2927"/>
                  </a:lnTo>
                  <a:cubicBezTo>
                    <a:pt x="8474" y="2874"/>
                    <a:pt x="8462" y="2834"/>
                    <a:pt x="8435" y="2781"/>
                  </a:cubicBezTo>
                  <a:lnTo>
                    <a:pt x="8435" y="2767"/>
                  </a:lnTo>
                  <a:close/>
                  <a:moveTo>
                    <a:pt x="174" y="3155"/>
                  </a:moveTo>
                  <a:cubicBezTo>
                    <a:pt x="160" y="3168"/>
                    <a:pt x="160" y="3182"/>
                    <a:pt x="160" y="3195"/>
                  </a:cubicBezTo>
                  <a:lnTo>
                    <a:pt x="160" y="3209"/>
                  </a:lnTo>
                  <a:cubicBezTo>
                    <a:pt x="148" y="3248"/>
                    <a:pt x="134" y="3302"/>
                    <a:pt x="121" y="3355"/>
                  </a:cubicBezTo>
                  <a:lnTo>
                    <a:pt x="522" y="3449"/>
                  </a:lnTo>
                  <a:cubicBezTo>
                    <a:pt x="535" y="3382"/>
                    <a:pt x="549" y="3328"/>
                    <a:pt x="561" y="3262"/>
                  </a:cubicBezTo>
                  <a:lnTo>
                    <a:pt x="174" y="3155"/>
                  </a:lnTo>
                  <a:close/>
                  <a:moveTo>
                    <a:pt x="8569" y="3155"/>
                  </a:moveTo>
                  <a:lnTo>
                    <a:pt x="8168" y="3275"/>
                  </a:lnTo>
                  <a:cubicBezTo>
                    <a:pt x="8194" y="3328"/>
                    <a:pt x="8207" y="3396"/>
                    <a:pt x="8221" y="3449"/>
                  </a:cubicBezTo>
                  <a:lnTo>
                    <a:pt x="8622" y="3355"/>
                  </a:lnTo>
                  <a:cubicBezTo>
                    <a:pt x="8608" y="3342"/>
                    <a:pt x="8608" y="3342"/>
                    <a:pt x="8608" y="3328"/>
                  </a:cubicBezTo>
                  <a:lnTo>
                    <a:pt x="8608" y="3315"/>
                  </a:lnTo>
                  <a:lnTo>
                    <a:pt x="8608" y="3302"/>
                  </a:lnTo>
                  <a:lnTo>
                    <a:pt x="8595" y="3302"/>
                  </a:lnTo>
                  <a:lnTo>
                    <a:pt x="8595" y="3289"/>
                  </a:lnTo>
                  <a:cubicBezTo>
                    <a:pt x="8581" y="3248"/>
                    <a:pt x="8581" y="3195"/>
                    <a:pt x="8569" y="3155"/>
                  </a:cubicBezTo>
                  <a:close/>
                  <a:moveTo>
                    <a:pt x="80" y="3556"/>
                  </a:moveTo>
                  <a:cubicBezTo>
                    <a:pt x="67" y="3583"/>
                    <a:pt x="67" y="3610"/>
                    <a:pt x="54" y="3636"/>
                  </a:cubicBezTo>
                  <a:lnTo>
                    <a:pt x="54" y="3649"/>
                  </a:lnTo>
                  <a:cubicBezTo>
                    <a:pt x="54" y="3690"/>
                    <a:pt x="41" y="3716"/>
                    <a:pt x="41" y="3756"/>
                  </a:cubicBezTo>
                  <a:lnTo>
                    <a:pt x="442" y="3810"/>
                  </a:lnTo>
                  <a:cubicBezTo>
                    <a:pt x="455" y="3743"/>
                    <a:pt x="468" y="3690"/>
                    <a:pt x="481" y="3622"/>
                  </a:cubicBezTo>
                  <a:lnTo>
                    <a:pt x="80" y="3556"/>
                  </a:lnTo>
                  <a:close/>
                  <a:moveTo>
                    <a:pt x="8662" y="3556"/>
                  </a:moveTo>
                  <a:lnTo>
                    <a:pt x="8261" y="3636"/>
                  </a:lnTo>
                  <a:cubicBezTo>
                    <a:pt x="8274" y="3690"/>
                    <a:pt x="8274" y="3756"/>
                    <a:pt x="8287" y="3823"/>
                  </a:cubicBezTo>
                  <a:lnTo>
                    <a:pt x="8688" y="3756"/>
                  </a:lnTo>
                  <a:cubicBezTo>
                    <a:pt x="8688" y="3743"/>
                    <a:pt x="8688" y="3716"/>
                    <a:pt x="8675" y="3690"/>
                  </a:cubicBezTo>
                  <a:lnTo>
                    <a:pt x="8675" y="3676"/>
                  </a:lnTo>
                  <a:lnTo>
                    <a:pt x="8675" y="3663"/>
                  </a:lnTo>
                  <a:lnTo>
                    <a:pt x="8675" y="3649"/>
                  </a:lnTo>
                  <a:lnTo>
                    <a:pt x="8675" y="3636"/>
                  </a:lnTo>
                  <a:lnTo>
                    <a:pt x="8675" y="3610"/>
                  </a:lnTo>
                  <a:lnTo>
                    <a:pt x="8662" y="3610"/>
                  </a:lnTo>
                  <a:lnTo>
                    <a:pt x="8662" y="3596"/>
                  </a:lnTo>
                  <a:lnTo>
                    <a:pt x="8662" y="3556"/>
                  </a:lnTo>
                  <a:close/>
                  <a:moveTo>
                    <a:pt x="14" y="3957"/>
                  </a:moveTo>
                  <a:cubicBezTo>
                    <a:pt x="14" y="4023"/>
                    <a:pt x="0" y="4091"/>
                    <a:pt x="0" y="4157"/>
                  </a:cubicBezTo>
                  <a:lnTo>
                    <a:pt x="415" y="4184"/>
                  </a:lnTo>
                  <a:cubicBezTo>
                    <a:pt x="415" y="4117"/>
                    <a:pt x="415" y="4050"/>
                    <a:pt x="428" y="3997"/>
                  </a:cubicBezTo>
                  <a:lnTo>
                    <a:pt x="14" y="3957"/>
                  </a:lnTo>
                  <a:close/>
                  <a:moveTo>
                    <a:pt x="8715" y="3970"/>
                  </a:moveTo>
                  <a:lnTo>
                    <a:pt x="8301" y="3997"/>
                  </a:lnTo>
                  <a:cubicBezTo>
                    <a:pt x="8314" y="4064"/>
                    <a:pt x="8314" y="4130"/>
                    <a:pt x="8314" y="4184"/>
                  </a:cubicBezTo>
                  <a:lnTo>
                    <a:pt x="8729" y="4171"/>
                  </a:lnTo>
                  <a:lnTo>
                    <a:pt x="8729" y="4157"/>
                  </a:lnTo>
                  <a:lnTo>
                    <a:pt x="8729" y="4144"/>
                  </a:lnTo>
                  <a:cubicBezTo>
                    <a:pt x="8729" y="4091"/>
                    <a:pt x="8715" y="4023"/>
                    <a:pt x="8715" y="3970"/>
                  </a:cubicBezTo>
                  <a:close/>
                  <a:moveTo>
                    <a:pt x="0" y="4358"/>
                  </a:moveTo>
                  <a:lnTo>
                    <a:pt x="0" y="4572"/>
                  </a:lnTo>
                  <a:lnTo>
                    <a:pt x="415" y="4545"/>
                  </a:lnTo>
                  <a:cubicBezTo>
                    <a:pt x="401" y="4492"/>
                    <a:pt x="401" y="4424"/>
                    <a:pt x="401" y="4358"/>
                  </a:cubicBezTo>
                  <a:close/>
                  <a:moveTo>
                    <a:pt x="8328" y="4371"/>
                  </a:moveTo>
                  <a:cubicBezTo>
                    <a:pt x="8328" y="4438"/>
                    <a:pt x="8328" y="4492"/>
                    <a:pt x="8314" y="4558"/>
                  </a:cubicBezTo>
                  <a:lnTo>
                    <a:pt x="8729" y="4572"/>
                  </a:lnTo>
                  <a:lnTo>
                    <a:pt x="8729" y="4371"/>
                  </a:lnTo>
                  <a:close/>
                  <a:moveTo>
                    <a:pt x="428" y="4732"/>
                  </a:moveTo>
                  <a:lnTo>
                    <a:pt x="14" y="4772"/>
                  </a:lnTo>
                  <a:cubicBezTo>
                    <a:pt x="27" y="4839"/>
                    <a:pt x="27" y="4906"/>
                    <a:pt x="41" y="4973"/>
                  </a:cubicBezTo>
                  <a:lnTo>
                    <a:pt x="442" y="4919"/>
                  </a:lnTo>
                  <a:cubicBezTo>
                    <a:pt x="442" y="4852"/>
                    <a:pt x="428" y="4799"/>
                    <a:pt x="428" y="4732"/>
                  </a:cubicBezTo>
                  <a:close/>
                  <a:moveTo>
                    <a:pt x="8301" y="4745"/>
                  </a:moveTo>
                  <a:lnTo>
                    <a:pt x="8301" y="4825"/>
                  </a:lnTo>
                  <a:cubicBezTo>
                    <a:pt x="8287" y="4866"/>
                    <a:pt x="8287" y="4893"/>
                    <a:pt x="8287" y="4932"/>
                  </a:cubicBezTo>
                  <a:lnTo>
                    <a:pt x="8688" y="4986"/>
                  </a:lnTo>
                  <a:lnTo>
                    <a:pt x="8688" y="4973"/>
                  </a:lnTo>
                  <a:cubicBezTo>
                    <a:pt x="8688" y="4946"/>
                    <a:pt x="8702" y="4919"/>
                    <a:pt x="8702" y="4893"/>
                  </a:cubicBezTo>
                  <a:lnTo>
                    <a:pt x="8702" y="4879"/>
                  </a:lnTo>
                  <a:lnTo>
                    <a:pt x="8702" y="4866"/>
                  </a:lnTo>
                  <a:lnTo>
                    <a:pt x="8702" y="4852"/>
                  </a:lnTo>
                  <a:lnTo>
                    <a:pt x="8702" y="4839"/>
                  </a:lnTo>
                  <a:lnTo>
                    <a:pt x="8702" y="4825"/>
                  </a:lnTo>
                  <a:lnTo>
                    <a:pt x="8715" y="4825"/>
                  </a:lnTo>
                  <a:lnTo>
                    <a:pt x="8715" y="4813"/>
                  </a:lnTo>
                  <a:lnTo>
                    <a:pt x="8715" y="4799"/>
                  </a:lnTo>
                  <a:lnTo>
                    <a:pt x="8715" y="4786"/>
                  </a:lnTo>
                  <a:lnTo>
                    <a:pt x="8301" y="4745"/>
                  </a:lnTo>
                  <a:close/>
                  <a:moveTo>
                    <a:pt x="481" y="5107"/>
                  </a:moveTo>
                  <a:lnTo>
                    <a:pt x="67" y="5173"/>
                  </a:lnTo>
                  <a:cubicBezTo>
                    <a:pt x="67" y="5187"/>
                    <a:pt x="80" y="5200"/>
                    <a:pt x="80" y="5200"/>
                  </a:cubicBezTo>
                  <a:cubicBezTo>
                    <a:pt x="94" y="5267"/>
                    <a:pt x="107" y="5320"/>
                    <a:pt x="121" y="5374"/>
                  </a:cubicBezTo>
                  <a:lnTo>
                    <a:pt x="508" y="5280"/>
                  </a:lnTo>
                  <a:cubicBezTo>
                    <a:pt x="495" y="5226"/>
                    <a:pt x="481" y="5160"/>
                    <a:pt x="481" y="5107"/>
                  </a:cubicBezTo>
                  <a:close/>
                  <a:moveTo>
                    <a:pt x="8248" y="5107"/>
                  </a:moveTo>
                  <a:cubicBezTo>
                    <a:pt x="8234" y="5173"/>
                    <a:pt x="8234" y="5226"/>
                    <a:pt x="8207" y="5294"/>
                  </a:cubicBezTo>
                  <a:lnTo>
                    <a:pt x="8608" y="5387"/>
                  </a:lnTo>
                  <a:cubicBezTo>
                    <a:pt x="8622" y="5347"/>
                    <a:pt x="8635" y="5307"/>
                    <a:pt x="8635" y="5267"/>
                  </a:cubicBezTo>
                  <a:cubicBezTo>
                    <a:pt x="8649" y="5240"/>
                    <a:pt x="8649" y="5214"/>
                    <a:pt x="8649" y="5187"/>
                  </a:cubicBezTo>
                  <a:lnTo>
                    <a:pt x="8248" y="5107"/>
                  </a:lnTo>
                  <a:close/>
                  <a:moveTo>
                    <a:pt x="561" y="5467"/>
                  </a:moveTo>
                  <a:lnTo>
                    <a:pt x="160" y="5574"/>
                  </a:lnTo>
                  <a:lnTo>
                    <a:pt x="174" y="5588"/>
                  </a:lnTo>
                  <a:lnTo>
                    <a:pt x="174" y="5601"/>
                  </a:lnTo>
                  <a:cubicBezTo>
                    <a:pt x="187" y="5654"/>
                    <a:pt x="214" y="5721"/>
                    <a:pt x="228" y="5775"/>
                  </a:cubicBezTo>
                  <a:lnTo>
                    <a:pt x="615" y="5641"/>
                  </a:lnTo>
                  <a:cubicBezTo>
                    <a:pt x="602" y="5574"/>
                    <a:pt x="575" y="5520"/>
                    <a:pt x="561" y="5467"/>
                  </a:cubicBezTo>
                  <a:close/>
                  <a:moveTo>
                    <a:pt x="8168" y="5467"/>
                  </a:moveTo>
                  <a:cubicBezTo>
                    <a:pt x="8154" y="5534"/>
                    <a:pt x="8127" y="5588"/>
                    <a:pt x="8114" y="5654"/>
                  </a:cubicBezTo>
                  <a:lnTo>
                    <a:pt x="8501" y="5775"/>
                  </a:lnTo>
                  <a:lnTo>
                    <a:pt x="8501" y="5748"/>
                  </a:lnTo>
                  <a:lnTo>
                    <a:pt x="8515" y="5748"/>
                  </a:lnTo>
                  <a:lnTo>
                    <a:pt x="8555" y="5588"/>
                  </a:lnTo>
                  <a:lnTo>
                    <a:pt x="8168" y="5467"/>
                  </a:lnTo>
                  <a:close/>
                  <a:moveTo>
                    <a:pt x="682" y="5814"/>
                  </a:moveTo>
                  <a:lnTo>
                    <a:pt x="294" y="5962"/>
                  </a:lnTo>
                  <a:cubicBezTo>
                    <a:pt x="321" y="6016"/>
                    <a:pt x="335" y="6055"/>
                    <a:pt x="362" y="6109"/>
                  </a:cubicBezTo>
                  <a:lnTo>
                    <a:pt x="362" y="6122"/>
                  </a:lnTo>
                  <a:cubicBezTo>
                    <a:pt x="374" y="6135"/>
                    <a:pt x="374" y="6135"/>
                    <a:pt x="374" y="6149"/>
                  </a:cubicBezTo>
                  <a:lnTo>
                    <a:pt x="749" y="5989"/>
                  </a:lnTo>
                  <a:cubicBezTo>
                    <a:pt x="722" y="5921"/>
                    <a:pt x="709" y="5868"/>
                    <a:pt x="682" y="5814"/>
                  </a:cubicBezTo>
                  <a:close/>
                  <a:moveTo>
                    <a:pt x="8047" y="5828"/>
                  </a:moveTo>
                  <a:cubicBezTo>
                    <a:pt x="8020" y="5882"/>
                    <a:pt x="7993" y="5935"/>
                    <a:pt x="7980" y="5989"/>
                  </a:cubicBezTo>
                  <a:lnTo>
                    <a:pt x="8341" y="6162"/>
                  </a:lnTo>
                  <a:cubicBezTo>
                    <a:pt x="8381" y="6096"/>
                    <a:pt x="8408" y="6042"/>
                    <a:pt x="8421" y="5975"/>
                  </a:cubicBezTo>
                  <a:lnTo>
                    <a:pt x="8047" y="5828"/>
                  </a:lnTo>
                  <a:close/>
                  <a:moveTo>
                    <a:pt x="829" y="6149"/>
                  </a:moveTo>
                  <a:lnTo>
                    <a:pt x="468" y="6336"/>
                  </a:lnTo>
                  <a:cubicBezTo>
                    <a:pt x="495" y="6390"/>
                    <a:pt x="522" y="6429"/>
                    <a:pt x="549" y="6483"/>
                  </a:cubicBezTo>
                  <a:cubicBezTo>
                    <a:pt x="549" y="6497"/>
                    <a:pt x="561" y="6510"/>
                    <a:pt x="561" y="6523"/>
                  </a:cubicBezTo>
                  <a:lnTo>
                    <a:pt x="923" y="6310"/>
                  </a:lnTo>
                  <a:cubicBezTo>
                    <a:pt x="896" y="6256"/>
                    <a:pt x="856" y="6203"/>
                    <a:pt x="829" y="6149"/>
                  </a:cubicBezTo>
                  <a:close/>
                  <a:moveTo>
                    <a:pt x="7900" y="6162"/>
                  </a:moveTo>
                  <a:cubicBezTo>
                    <a:pt x="7860" y="6215"/>
                    <a:pt x="7833" y="6269"/>
                    <a:pt x="7806" y="6322"/>
                  </a:cubicBezTo>
                  <a:lnTo>
                    <a:pt x="8168" y="6523"/>
                  </a:lnTo>
                  <a:lnTo>
                    <a:pt x="8207" y="6443"/>
                  </a:lnTo>
                  <a:lnTo>
                    <a:pt x="8207" y="6429"/>
                  </a:lnTo>
                  <a:lnTo>
                    <a:pt x="8221" y="6429"/>
                  </a:lnTo>
                  <a:lnTo>
                    <a:pt x="8221" y="6417"/>
                  </a:lnTo>
                  <a:cubicBezTo>
                    <a:pt x="8234" y="6403"/>
                    <a:pt x="8248" y="6376"/>
                    <a:pt x="8261" y="6349"/>
                  </a:cubicBezTo>
                  <a:lnTo>
                    <a:pt x="7900" y="6162"/>
                  </a:lnTo>
                  <a:close/>
                  <a:moveTo>
                    <a:pt x="1016" y="6470"/>
                  </a:moveTo>
                  <a:lnTo>
                    <a:pt x="668" y="6697"/>
                  </a:lnTo>
                  <a:lnTo>
                    <a:pt x="682" y="6711"/>
                  </a:lnTo>
                  <a:lnTo>
                    <a:pt x="682" y="6723"/>
                  </a:lnTo>
                  <a:lnTo>
                    <a:pt x="695" y="6723"/>
                  </a:lnTo>
                  <a:lnTo>
                    <a:pt x="695" y="6737"/>
                  </a:lnTo>
                  <a:lnTo>
                    <a:pt x="695" y="6750"/>
                  </a:lnTo>
                  <a:lnTo>
                    <a:pt x="709" y="6750"/>
                  </a:lnTo>
                  <a:lnTo>
                    <a:pt x="709" y="6764"/>
                  </a:lnTo>
                  <a:lnTo>
                    <a:pt x="722" y="6764"/>
                  </a:lnTo>
                  <a:lnTo>
                    <a:pt x="722" y="6777"/>
                  </a:lnTo>
                  <a:lnTo>
                    <a:pt x="722" y="6791"/>
                  </a:lnTo>
                  <a:lnTo>
                    <a:pt x="736" y="6791"/>
                  </a:lnTo>
                  <a:lnTo>
                    <a:pt x="736" y="6804"/>
                  </a:lnTo>
                  <a:lnTo>
                    <a:pt x="749" y="6804"/>
                  </a:lnTo>
                  <a:lnTo>
                    <a:pt x="749" y="6818"/>
                  </a:lnTo>
                  <a:lnTo>
                    <a:pt x="749" y="6830"/>
                  </a:lnTo>
                  <a:lnTo>
                    <a:pt x="763" y="6830"/>
                  </a:lnTo>
                  <a:cubicBezTo>
                    <a:pt x="763" y="6844"/>
                    <a:pt x="775" y="6857"/>
                    <a:pt x="775" y="6857"/>
                  </a:cubicBezTo>
                  <a:lnTo>
                    <a:pt x="1123" y="6630"/>
                  </a:lnTo>
                  <a:cubicBezTo>
                    <a:pt x="1083" y="6577"/>
                    <a:pt x="1043" y="6523"/>
                    <a:pt x="1016" y="6470"/>
                  </a:cubicBezTo>
                  <a:close/>
                  <a:moveTo>
                    <a:pt x="7713" y="6483"/>
                  </a:moveTo>
                  <a:cubicBezTo>
                    <a:pt x="7672" y="6536"/>
                    <a:pt x="7646" y="6590"/>
                    <a:pt x="7606" y="6630"/>
                  </a:cubicBezTo>
                  <a:lnTo>
                    <a:pt x="7940" y="6871"/>
                  </a:lnTo>
                  <a:cubicBezTo>
                    <a:pt x="7966" y="6844"/>
                    <a:pt x="7993" y="6804"/>
                    <a:pt x="8007" y="6777"/>
                  </a:cubicBezTo>
                  <a:lnTo>
                    <a:pt x="8007" y="6764"/>
                  </a:lnTo>
                  <a:lnTo>
                    <a:pt x="8020" y="6764"/>
                  </a:lnTo>
                  <a:cubicBezTo>
                    <a:pt x="8034" y="6750"/>
                    <a:pt x="8047" y="6723"/>
                    <a:pt x="8061" y="6697"/>
                  </a:cubicBezTo>
                  <a:lnTo>
                    <a:pt x="7713" y="6483"/>
                  </a:lnTo>
                  <a:close/>
                  <a:moveTo>
                    <a:pt x="1230" y="6777"/>
                  </a:moveTo>
                  <a:lnTo>
                    <a:pt x="909" y="7031"/>
                  </a:lnTo>
                  <a:lnTo>
                    <a:pt x="909" y="7044"/>
                  </a:lnTo>
                  <a:lnTo>
                    <a:pt x="923" y="7044"/>
                  </a:lnTo>
                  <a:lnTo>
                    <a:pt x="923" y="7058"/>
                  </a:lnTo>
                  <a:lnTo>
                    <a:pt x="936" y="7071"/>
                  </a:lnTo>
                  <a:cubicBezTo>
                    <a:pt x="962" y="7112"/>
                    <a:pt x="1003" y="7151"/>
                    <a:pt x="1030" y="7192"/>
                  </a:cubicBezTo>
                  <a:lnTo>
                    <a:pt x="1351" y="6924"/>
                  </a:lnTo>
                  <a:cubicBezTo>
                    <a:pt x="1310" y="6871"/>
                    <a:pt x="1270" y="6830"/>
                    <a:pt x="1230" y="6777"/>
                  </a:cubicBezTo>
                  <a:close/>
                  <a:moveTo>
                    <a:pt x="7499" y="6791"/>
                  </a:moveTo>
                  <a:cubicBezTo>
                    <a:pt x="7459" y="6830"/>
                    <a:pt x="7419" y="6884"/>
                    <a:pt x="7378" y="6924"/>
                  </a:cubicBezTo>
                  <a:lnTo>
                    <a:pt x="7686" y="7192"/>
                  </a:lnTo>
                  <a:cubicBezTo>
                    <a:pt x="7740" y="7138"/>
                    <a:pt x="7779" y="7085"/>
                    <a:pt x="7820" y="7031"/>
                  </a:cubicBezTo>
                  <a:lnTo>
                    <a:pt x="7499" y="6791"/>
                  </a:lnTo>
                  <a:close/>
                  <a:moveTo>
                    <a:pt x="1470" y="7058"/>
                  </a:moveTo>
                  <a:lnTo>
                    <a:pt x="1163" y="7338"/>
                  </a:lnTo>
                  <a:cubicBezTo>
                    <a:pt x="1217" y="7392"/>
                    <a:pt x="1257" y="7445"/>
                    <a:pt x="1310" y="7486"/>
                  </a:cubicBezTo>
                  <a:lnTo>
                    <a:pt x="1591" y="7192"/>
                  </a:lnTo>
                  <a:cubicBezTo>
                    <a:pt x="1551" y="7151"/>
                    <a:pt x="1511" y="7112"/>
                    <a:pt x="1470" y="7058"/>
                  </a:cubicBezTo>
                  <a:close/>
                  <a:moveTo>
                    <a:pt x="7259" y="7071"/>
                  </a:moveTo>
                  <a:lnTo>
                    <a:pt x="7125" y="7205"/>
                  </a:lnTo>
                  <a:lnTo>
                    <a:pt x="7419" y="7499"/>
                  </a:lnTo>
                  <a:cubicBezTo>
                    <a:pt x="7419" y="7486"/>
                    <a:pt x="7419" y="7486"/>
                    <a:pt x="7432" y="7472"/>
                  </a:cubicBezTo>
                  <a:lnTo>
                    <a:pt x="7446" y="7472"/>
                  </a:lnTo>
                  <a:lnTo>
                    <a:pt x="7446" y="7459"/>
                  </a:lnTo>
                  <a:lnTo>
                    <a:pt x="7459" y="7459"/>
                  </a:lnTo>
                  <a:lnTo>
                    <a:pt x="7459" y="7445"/>
                  </a:lnTo>
                  <a:lnTo>
                    <a:pt x="7472" y="7445"/>
                  </a:lnTo>
                  <a:lnTo>
                    <a:pt x="7472" y="7432"/>
                  </a:lnTo>
                  <a:lnTo>
                    <a:pt x="7485" y="7432"/>
                  </a:lnTo>
                  <a:lnTo>
                    <a:pt x="7485" y="7418"/>
                  </a:lnTo>
                  <a:lnTo>
                    <a:pt x="7499" y="7418"/>
                  </a:lnTo>
                  <a:lnTo>
                    <a:pt x="7499" y="7406"/>
                  </a:lnTo>
                  <a:lnTo>
                    <a:pt x="7553" y="7352"/>
                  </a:lnTo>
                  <a:lnTo>
                    <a:pt x="7259" y="7071"/>
                  </a:lnTo>
                  <a:close/>
                  <a:moveTo>
                    <a:pt x="1738" y="7325"/>
                  </a:moveTo>
                  <a:lnTo>
                    <a:pt x="1458" y="7632"/>
                  </a:lnTo>
                  <a:cubicBezTo>
                    <a:pt x="1484" y="7659"/>
                    <a:pt x="1524" y="7673"/>
                    <a:pt x="1551" y="7700"/>
                  </a:cubicBezTo>
                  <a:lnTo>
                    <a:pt x="1551" y="7713"/>
                  </a:lnTo>
                  <a:lnTo>
                    <a:pt x="1564" y="7713"/>
                  </a:lnTo>
                  <a:lnTo>
                    <a:pt x="1564" y="7726"/>
                  </a:lnTo>
                  <a:lnTo>
                    <a:pt x="1577" y="7726"/>
                  </a:lnTo>
                  <a:lnTo>
                    <a:pt x="1577" y="7739"/>
                  </a:lnTo>
                  <a:lnTo>
                    <a:pt x="1604" y="7739"/>
                  </a:lnTo>
                  <a:lnTo>
                    <a:pt x="1604" y="7753"/>
                  </a:lnTo>
                  <a:cubicBezTo>
                    <a:pt x="1604" y="7753"/>
                    <a:pt x="1618" y="7753"/>
                    <a:pt x="1618" y="7766"/>
                  </a:cubicBezTo>
                  <a:lnTo>
                    <a:pt x="1871" y="7445"/>
                  </a:lnTo>
                  <a:cubicBezTo>
                    <a:pt x="1832" y="7406"/>
                    <a:pt x="1778" y="7365"/>
                    <a:pt x="1738" y="7325"/>
                  </a:cubicBezTo>
                  <a:close/>
                  <a:moveTo>
                    <a:pt x="6991" y="7325"/>
                  </a:moveTo>
                  <a:cubicBezTo>
                    <a:pt x="6951" y="7365"/>
                    <a:pt x="6897" y="7406"/>
                    <a:pt x="6844" y="7445"/>
                  </a:cubicBezTo>
                  <a:lnTo>
                    <a:pt x="7111" y="7766"/>
                  </a:lnTo>
                  <a:lnTo>
                    <a:pt x="7111" y="7753"/>
                  </a:lnTo>
                  <a:lnTo>
                    <a:pt x="7125" y="7753"/>
                  </a:lnTo>
                  <a:cubicBezTo>
                    <a:pt x="7152" y="7726"/>
                    <a:pt x="7178" y="7713"/>
                    <a:pt x="7205" y="7686"/>
                  </a:cubicBezTo>
                  <a:lnTo>
                    <a:pt x="7205" y="7673"/>
                  </a:lnTo>
                  <a:lnTo>
                    <a:pt x="7218" y="7673"/>
                  </a:lnTo>
                  <a:lnTo>
                    <a:pt x="7232" y="7659"/>
                  </a:lnTo>
                  <a:lnTo>
                    <a:pt x="7245" y="7659"/>
                  </a:lnTo>
                  <a:lnTo>
                    <a:pt x="7245" y="7646"/>
                  </a:lnTo>
                  <a:lnTo>
                    <a:pt x="7259" y="7646"/>
                  </a:lnTo>
                  <a:lnTo>
                    <a:pt x="7259" y="7632"/>
                  </a:lnTo>
                  <a:lnTo>
                    <a:pt x="6991" y="7325"/>
                  </a:lnTo>
                  <a:close/>
                  <a:moveTo>
                    <a:pt x="2019" y="7552"/>
                  </a:moveTo>
                  <a:lnTo>
                    <a:pt x="1778" y="7887"/>
                  </a:lnTo>
                  <a:cubicBezTo>
                    <a:pt x="1832" y="7926"/>
                    <a:pt x="1885" y="7967"/>
                    <a:pt x="1952" y="8007"/>
                  </a:cubicBezTo>
                  <a:lnTo>
                    <a:pt x="2179" y="7659"/>
                  </a:lnTo>
                  <a:cubicBezTo>
                    <a:pt x="2126" y="7632"/>
                    <a:pt x="2072" y="7593"/>
                    <a:pt x="2019" y="7552"/>
                  </a:cubicBezTo>
                  <a:close/>
                  <a:moveTo>
                    <a:pt x="6697" y="7566"/>
                  </a:moveTo>
                  <a:cubicBezTo>
                    <a:pt x="6657" y="7593"/>
                    <a:pt x="6603" y="7632"/>
                    <a:pt x="6550" y="7673"/>
                  </a:cubicBezTo>
                  <a:lnTo>
                    <a:pt x="6777" y="8007"/>
                  </a:lnTo>
                  <a:cubicBezTo>
                    <a:pt x="6804" y="7994"/>
                    <a:pt x="6831" y="7967"/>
                    <a:pt x="6858" y="7953"/>
                  </a:cubicBezTo>
                  <a:lnTo>
                    <a:pt x="6870" y="7953"/>
                  </a:lnTo>
                  <a:lnTo>
                    <a:pt x="6870" y="7940"/>
                  </a:lnTo>
                  <a:lnTo>
                    <a:pt x="6884" y="7940"/>
                  </a:lnTo>
                  <a:lnTo>
                    <a:pt x="6938" y="7887"/>
                  </a:lnTo>
                  <a:lnTo>
                    <a:pt x="6697" y="7566"/>
                  </a:lnTo>
                  <a:close/>
                  <a:moveTo>
                    <a:pt x="2326" y="7766"/>
                  </a:moveTo>
                  <a:lnTo>
                    <a:pt x="2112" y="8114"/>
                  </a:lnTo>
                  <a:cubicBezTo>
                    <a:pt x="2179" y="8154"/>
                    <a:pt x="2233" y="8181"/>
                    <a:pt x="2299" y="8208"/>
                  </a:cubicBezTo>
                  <a:lnTo>
                    <a:pt x="2486" y="7846"/>
                  </a:lnTo>
                  <a:lnTo>
                    <a:pt x="2326" y="7766"/>
                  </a:lnTo>
                  <a:close/>
                  <a:moveTo>
                    <a:pt x="6389" y="7766"/>
                  </a:moveTo>
                  <a:cubicBezTo>
                    <a:pt x="6336" y="7793"/>
                    <a:pt x="6282" y="7833"/>
                    <a:pt x="6229" y="7860"/>
                  </a:cubicBezTo>
                  <a:lnTo>
                    <a:pt x="6430" y="8220"/>
                  </a:lnTo>
                  <a:cubicBezTo>
                    <a:pt x="6430" y="8208"/>
                    <a:pt x="6443" y="8208"/>
                    <a:pt x="6443" y="8208"/>
                  </a:cubicBezTo>
                  <a:lnTo>
                    <a:pt x="6457" y="8208"/>
                  </a:lnTo>
                  <a:lnTo>
                    <a:pt x="6457" y="8194"/>
                  </a:lnTo>
                  <a:lnTo>
                    <a:pt x="6469" y="8194"/>
                  </a:lnTo>
                  <a:cubicBezTo>
                    <a:pt x="6483" y="8194"/>
                    <a:pt x="6483" y="8181"/>
                    <a:pt x="6483" y="8181"/>
                  </a:cubicBezTo>
                  <a:lnTo>
                    <a:pt x="6496" y="8181"/>
                  </a:lnTo>
                  <a:lnTo>
                    <a:pt x="6510" y="8167"/>
                  </a:lnTo>
                  <a:lnTo>
                    <a:pt x="6523" y="8167"/>
                  </a:lnTo>
                  <a:lnTo>
                    <a:pt x="6523" y="8154"/>
                  </a:lnTo>
                  <a:lnTo>
                    <a:pt x="6550" y="8154"/>
                  </a:lnTo>
                  <a:lnTo>
                    <a:pt x="6550" y="8140"/>
                  </a:lnTo>
                  <a:cubicBezTo>
                    <a:pt x="6564" y="8140"/>
                    <a:pt x="6590" y="8127"/>
                    <a:pt x="6603" y="8114"/>
                  </a:cubicBezTo>
                  <a:lnTo>
                    <a:pt x="6389" y="7766"/>
                  </a:lnTo>
                  <a:close/>
                  <a:moveTo>
                    <a:pt x="2661" y="7940"/>
                  </a:moveTo>
                  <a:lnTo>
                    <a:pt x="2473" y="8301"/>
                  </a:lnTo>
                  <a:lnTo>
                    <a:pt x="2486" y="8315"/>
                  </a:lnTo>
                  <a:lnTo>
                    <a:pt x="2500" y="8315"/>
                  </a:lnTo>
                  <a:lnTo>
                    <a:pt x="2661" y="8395"/>
                  </a:lnTo>
                  <a:lnTo>
                    <a:pt x="2821" y="8007"/>
                  </a:lnTo>
                  <a:cubicBezTo>
                    <a:pt x="2767" y="7994"/>
                    <a:pt x="2714" y="7967"/>
                    <a:pt x="2661" y="7940"/>
                  </a:cubicBezTo>
                  <a:close/>
                  <a:moveTo>
                    <a:pt x="6068" y="7940"/>
                  </a:moveTo>
                  <a:cubicBezTo>
                    <a:pt x="6015" y="7967"/>
                    <a:pt x="5949" y="7994"/>
                    <a:pt x="5895" y="8020"/>
                  </a:cubicBezTo>
                  <a:lnTo>
                    <a:pt x="6056" y="8395"/>
                  </a:lnTo>
                  <a:cubicBezTo>
                    <a:pt x="6068" y="8395"/>
                    <a:pt x="6068" y="8381"/>
                    <a:pt x="6082" y="8381"/>
                  </a:cubicBezTo>
                  <a:lnTo>
                    <a:pt x="6095" y="8381"/>
                  </a:lnTo>
                  <a:lnTo>
                    <a:pt x="6095" y="8368"/>
                  </a:lnTo>
                  <a:lnTo>
                    <a:pt x="6122" y="8368"/>
                  </a:lnTo>
                  <a:lnTo>
                    <a:pt x="6136" y="8354"/>
                  </a:lnTo>
                  <a:lnTo>
                    <a:pt x="6163" y="8354"/>
                  </a:lnTo>
                  <a:lnTo>
                    <a:pt x="6163" y="8341"/>
                  </a:lnTo>
                  <a:lnTo>
                    <a:pt x="6189" y="8341"/>
                  </a:lnTo>
                  <a:lnTo>
                    <a:pt x="6189" y="8327"/>
                  </a:lnTo>
                  <a:lnTo>
                    <a:pt x="6216" y="8327"/>
                  </a:lnTo>
                  <a:lnTo>
                    <a:pt x="6216" y="8315"/>
                  </a:lnTo>
                  <a:lnTo>
                    <a:pt x="6243" y="8315"/>
                  </a:lnTo>
                  <a:lnTo>
                    <a:pt x="6068" y="7940"/>
                  </a:lnTo>
                  <a:close/>
                  <a:moveTo>
                    <a:pt x="2994" y="8087"/>
                  </a:moveTo>
                  <a:lnTo>
                    <a:pt x="2861" y="8461"/>
                  </a:lnTo>
                  <a:cubicBezTo>
                    <a:pt x="2914" y="8488"/>
                    <a:pt x="2981" y="8515"/>
                    <a:pt x="3048" y="8528"/>
                  </a:cubicBezTo>
                  <a:lnTo>
                    <a:pt x="3168" y="8140"/>
                  </a:lnTo>
                  <a:cubicBezTo>
                    <a:pt x="3115" y="8127"/>
                    <a:pt x="3062" y="8101"/>
                    <a:pt x="2994" y="8087"/>
                  </a:cubicBezTo>
                  <a:close/>
                  <a:moveTo>
                    <a:pt x="5721" y="8087"/>
                  </a:moveTo>
                  <a:cubicBezTo>
                    <a:pt x="5667" y="8101"/>
                    <a:pt x="5601" y="8127"/>
                    <a:pt x="5548" y="8140"/>
                  </a:cubicBezTo>
                  <a:lnTo>
                    <a:pt x="5667" y="8528"/>
                  </a:lnTo>
                  <a:cubicBezTo>
                    <a:pt x="5721" y="8515"/>
                    <a:pt x="5774" y="8502"/>
                    <a:pt x="5842" y="8475"/>
                  </a:cubicBezTo>
                  <a:lnTo>
                    <a:pt x="5868" y="8475"/>
                  </a:lnTo>
                  <a:lnTo>
                    <a:pt x="5721" y="8087"/>
                  </a:lnTo>
                  <a:close/>
                  <a:moveTo>
                    <a:pt x="3356" y="8194"/>
                  </a:moveTo>
                  <a:lnTo>
                    <a:pt x="3249" y="8582"/>
                  </a:lnTo>
                  <a:cubicBezTo>
                    <a:pt x="3249" y="8595"/>
                    <a:pt x="3261" y="8595"/>
                    <a:pt x="3261" y="8595"/>
                  </a:cubicBezTo>
                  <a:cubicBezTo>
                    <a:pt x="3302" y="8609"/>
                    <a:pt x="3342" y="8609"/>
                    <a:pt x="3368" y="8621"/>
                  </a:cubicBezTo>
                  <a:lnTo>
                    <a:pt x="3382" y="8621"/>
                  </a:lnTo>
                  <a:cubicBezTo>
                    <a:pt x="3409" y="8621"/>
                    <a:pt x="3422" y="8635"/>
                    <a:pt x="3449" y="8635"/>
                  </a:cubicBezTo>
                  <a:lnTo>
                    <a:pt x="3529" y="8234"/>
                  </a:lnTo>
                  <a:cubicBezTo>
                    <a:pt x="3475" y="8220"/>
                    <a:pt x="3409" y="8208"/>
                    <a:pt x="3356" y="8194"/>
                  </a:cubicBezTo>
                  <a:close/>
                  <a:moveTo>
                    <a:pt x="5373" y="8194"/>
                  </a:moveTo>
                  <a:cubicBezTo>
                    <a:pt x="5307" y="8208"/>
                    <a:pt x="5254" y="8220"/>
                    <a:pt x="5186" y="8234"/>
                  </a:cubicBezTo>
                  <a:lnTo>
                    <a:pt x="5280" y="8635"/>
                  </a:lnTo>
                  <a:cubicBezTo>
                    <a:pt x="5307" y="8635"/>
                    <a:pt x="5334" y="8621"/>
                    <a:pt x="5361" y="8621"/>
                  </a:cubicBezTo>
                  <a:lnTo>
                    <a:pt x="5373" y="8621"/>
                  </a:lnTo>
                  <a:cubicBezTo>
                    <a:pt x="5373" y="8609"/>
                    <a:pt x="5387" y="8609"/>
                    <a:pt x="5387" y="8609"/>
                  </a:cubicBezTo>
                  <a:lnTo>
                    <a:pt x="5427" y="8609"/>
                  </a:lnTo>
                  <a:lnTo>
                    <a:pt x="5441" y="8595"/>
                  </a:lnTo>
                  <a:lnTo>
                    <a:pt x="5467" y="8595"/>
                  </a:lnTo>
                  <a:lnTo>
                    <a:pt x="5373" y="8194"/>
                  </a:lnTo>
                  <a:close/>
                  <a:moveTo>
                    <a:pt x="3716" y="8274"/>
                  </a:moveTo>
                  <a:lnTo>
                    <a:pt x="3650" y="8675"/>
                  </a:lnTo>
                  <a:lnTo>
                    <a:pt x="3676" y="8675"/>
                  </a:lnTo>
                  <a:cubicBezTo>
                    <a:pt x="3730" y="8689"/>
                    <a:pt x="3796" y="8689"/>
                    <a:pt x="3850" y="8702"/>
                  </a:cubicBezTo>
                  <a:lnTo>
                    <a:pt x="3903" y="8301"/>
                  </a:lnTo>
                  <a:cubicBezTo>
                    <a:pt x="3837" y="8288"/>
                    <a:pt x="3769" y="8274"/>
                    <a:pt x="3716" y="8274"/>
                  </a:cubicBezTo>
                  <a:close/>
                  <a:moveTo>
                    <a:pt x="5013" y="8274"/>
                  </a:moveTo>
                  <a:cubicBezTo>
                    <a:pt x="4946" y="8288"/>
                    <a:pt x="4879" y="8288"/>
                    <a:pt x="4826" y="8301"/>
                  </a:cubicBezTo>
                  <a:lnTo>
                    <a:pt x="4865" y="8702"/>
                  </a:lnTo>
                  <a:cubicBezTo>
                    <a:pt x="4919" y="8702"/>
                    <a:pt x="4972" y="8689"/>
                    <a:pt x="5026" y="8689"/>
                  </a:cubicBezTo>
                  <a:lnTo>
                    <a:pt x="5040" y="8689"/>
                  </a:lnTo>
                  <a:cubicBezTo>
                    <a:pt x="5053" y="8675"/>
                    <a:pt x="5067" y="8675"/>
                    <a:pt x="5079" y="8675"/>
                  </a:cubicBezTo>
                  <a:lnTo>
                    <a:pt x="5013" y="8274"/>
                  </a:lnTo>
                  <a:close/>
                  <a:moveTo>
                    <a:pt x="4077" y="8315"/>
                  </a:moveTo>
                  <a:lnTo>
                    <a:pt x="4051" y="8728"/>
                  </a:lnTo>
                  <a:lnTo>
                    <a:pt x="4265" y="8728"/>
                  </a:lnTo>
                  <a:lnTo>
                    <a:pt x="4265" y="8327"/>
                  </a:lnTo>
                  <a:cubicBezTo>
                    <a:pt x="4211" y="8327"/>
                    <a:pt x="4144" y="8315"/>
                    <a:pt x="4077" y="8315"/>
                  </a:cubicBezTo>
                  <a:close/>
                  <a:moveTo>
                    <a:pt x="4639" y="8315"/>
                  </a:moveTo>
                  <a:cubicBezTo>
                    <a:pt x="4571" y="8315"/>
                    <a:pt x="4518" y="8327"/>
                    <a:pt x="4452" y="8327"/>
                  </a:cubicBezTo>
                  <a:lnTo>
                    <a:pt x="4464" y="8728"/>
                  </a:lnTo>
                  <a:lnTo>
                    <a:pt x="4666" y="8728"/>
                  </a:lnTo>
                  <a:lnTo>
                    <a:pt x="4639" y="8315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2"/>
            <p:cNvSpPr/>
            <p:nvPr/>
          </p:nvSpPr>
          <p:spPr>
            <a:xfrm rot="-2700000">
              <a:off x="5570004" y="2131842"/>
              <a:ext cx="400966" cy="379246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2"/>
            <p:cNvSpPr/>
            <p:nvPr/>
          </p:nvSpPr>
          <p:spPr>
            <a:xfrm rot="-2700000">
              <a:off x="5570004" y="2131842"/>
              <a:ext cx="400966" cy="379246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2"/>
            <p:cNvSpPr/>
            <p:nvPr/>
          </p:nvSpPr>
          <p:spPr>
            <a:xfrm rot="-2700000">
              <a:off x="5571870" y="2150740"/>
              <a:ext cx="367094" cy="304947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2"/>
            <p:cNvSpPr/>
            <p:nvPr/>
          </p:nvSpPr>
          <p:spPr>
            <a:xfrm rot="-2700000">
              <a:off x="5571870" y="2150740"/>
              <a:ext cx="367094" cy="304947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2"/>
            <p:cNvSpPr/>
            <p:nvPr/>
          </p:nvSpPr>
          <p:spPr>
            <a:xfrm rot="-2700000">
              <a:off x="5669302" y="2203358"/>
              <a:ext cx="196967" cy="244331"/>
            </a:xfrm>
            <a:custGeom>
              <a:avLst/>
              <a:gdLst/>
              <a:ahLst/>
              <a:cxnLst/>
              <a:rect l="l" t="t" r="r" b="b"/>
              <a:pathLst>
                <a:path w="4117" h="5107" extrusionOk="0">
                  <a:moveTo>
                    <a:pt x="3716" y="0"/>
                  </a:moveTo>
                  <a:lnTo>
                    <a:pt x="3461" y="375"/>
                  </a:lnTo>
                  <a:cubicBezTo>
                    <a:pt x="3232" y="235"/>
                    <a:pt x="3010" y="162"/>
                    <a:pt x="2790" y="162"/>
                  </a:cubicBezTo>
                  <a:cubicBezTo>
                    <a:pt x="2715" y="162"/>
                    <a:pt x="2641" y="171"/>
                    <a:pt x="2566" y="187"/>
                  </a:cubicBezTo>
                  <a:cubicBezTo>
                    <a:pt x="2272" y="241"/>
                    <a:pt x="2032" y="415"/>
                    <a:pt x="1831" y="709"/>
                  </a:cubicBezTo>
                  <a:cubicBezTo>
                    <a:pt x="1670" y="936"/>
                    <a:pt x="1590" y="1150"/>
                    <a:pt x="1563" y="1351"/>
                  </a:cubicBezTo>
                  <a:cubicBezTo>
                    <a:pt x="1537" y="1538"/>
                    <a:pt x="1551" y="1765"/>
                    <a:pt x="1617" y="2005"/>
                  </a:cubicBezTo>
                  <a:lnTo>
                    <a:pt x="1831" y="2834"/>
                  </a:lnTo>
                  <a:cubicBezTo>
                    <a:pt x="1857" y="2941"/>
                    <a:pt x="1884" y="3048"/>
                    <a:pt x="1898" y="3115"/>
                  </a:cubicBezTo>
                  <a:cubicBezTo>
                    <a:pt x="1911" y="3195"/>
                    <a:pt x="1911" y="3276"/>
                    <a:pt x="1925" y="3369"/>
                  </a:cubicBezTo>
                  <a:cubicBezTo>
                    <a:pt x="1925" y="3463"/>
                    <a:pt x="1911" y="3543"/>
                    <a:pt x="1871" y="3623"/>
                  </a:cubicBezTo>
                  <a:cubicBezTo>
                    <a:pt x="1845" y="3716"/>
                    <a:pt x="1804" y="3796"/>
                    <a:pt x="1751" y="3877"/>
                  </a:cubicBezTo>
                  <a:cubicBezTo>
                    <a:pt x="1670" y="3997"/>
                    <a:pt x="1577" y="4078"/>
                    <a:pt x="1483" y="4104"/>
                  </a:cubicBezTo>
                  <a:cubicBezTo>
                    <a:pt x="1451" y="4112"/>
                    <a:pt x="1419" y="4117"/>
                    <a:pt x="1387" y="4117"/>
                  </a:cubicBezTo>
                  <a:cubicBezTo>
                    <a:pt x="1312" y="4117"/>
                    <a:pt x="1237" y="4093"/>
                    <a:pt x="1162" y="4037"/>
                  </a:cubicBezTo>
                  <a:cubicBezTo>
                    <a:pt x="868" y="3837"/>
                    <a:pt x="895" y="3463"/>
                    <a:pt x="1243" y="2914"/>
                  </a:cubicBezTo>
                  <a:lnTo>
                    <a:pt x="508" y="2620"/>
                  </a:lnTo>
                  <a:lnTo>
                    <a:pt x="508" y="2620"/>
                  </a:lnTo>
                  <a:cubicBezTo>
                    <a:pt x="0" y="3436"/>
                    <a:pt x="80" y="4090"/>
                    <a:pt x="722" y="4572"/>
                  </a:cubicBezTo>
                  <a:lnTo>
                    <a:pt x="455" y="4960"/>
                  </a:lnTo>
                  <a:lnTo>
                    <a:pt x="655" y="5106"/>
                  </a:lnTo>
                  <a:lnTo>
                    <a:pt x="936" y="4705"/>
                  </a:lnTo>
                  <a:cubicBezTo>
                    <a:pt x="1128" y="4807"/>
                    <a:pt x="1322" y="4857"/>
                    <a:pt x="1519" y="4857"/>
                  </a:cubicBezTo>
                  <a:cubicBezTo>
                    <a:pt x="1609" y="4857"/>
                    <a:pt x="1699" y="4847"/>
                    <a:pt x="1791" y="4826"/>
                  </a:cubicBezTo>
                  <a:cubicBezTo>
                    <a:pt x="2071" y="4759"/>
                    <a:pt x="2299" y="4586"/>
                    <a:pt x="2486" y="4318"/>
                  </a:cubicBezTo>
                  <a:cubicBezTo>
                    <a:pt x="2566" y="4185"/>
                    <a:pt x="2633" y="4051"/>
                    <a:pt x="2686" y="3917"/>
                  </a:cubicBezTo>
                  <a:cubicBezTo>
                    <a:pt x="2740" y="3784"/>
                    <a:pt x="2766" y="3650"/>
                    <a:pt x="2766" y="3516"/>
                  </a:cubicBezTo>
                  <a:cubicBezTo>
                    <a:pt x="2780" y="3369"/>
                    <a:pt x="2766" y="3249"/>
                    <a:pt x="2754" y="3128"/>
                  </a:cubicBezTo>
                  <a:cubicBezTo>
                    <a:pt x="2740" y="3008"/>
                    <a:pt x="2713" y="2875"/>
                    <a:pt x="2686" y="2741"/>
                  </a:cubicBezTo>
                  <a:lnTo>
                    <a:pt x="2472" y="1925"/>
                  </a:lnTo>
                  <a:cubicBezTo>
                    <a:pt x="2433" y="1752"/>
                    <a:pt x="2406" y="1604"/>
                    <a:pt x="2419" y="1484"/>
                  </a:cubicBezTo>
                  <a:cubicBezTo>
                    <a:pt x="2419" y="1364"/>
                    <a:pt x="2472" y="1244"/>
                    <a:pt x="2566" y="1110"/>
                  </a:cubicBezTo>
                  <a:cubicBezTo>
                    <a:pt x="2633" y="1003"/>
                    <a:pt x="2727" y="936"/>
                    <a:pt x="2834" y="909"/>
                  </a:cubicBezTo>
                  <a:cubicBezTo>
                    <a:pt x="2858" y="902"/>
                    <a:pt x="2883" y="899"/>
                    <a:pt x="2909" y="899"/>
                  </a:cubicBezTo>
                  <a:cubicBezTo>
                    <a:pt x="2983" y="899"/>
                    <a:pt x="3065" y="927"/>
                    <a:pt x="3155" y="977"/>
                  </a:cubicBezTo>
                  <a:cubicBezTo>
                    <a:pt x="3221" y="1016"/>
                    <a:pt x="3274" y="1057"/>
                    <a:pt x="3301" y="1110"/>
                  </a:cubicBezTo>
                  <a:cubicBezTo>
                    <a:pt x="3328" y="1164"/>
                    <a:pt x="3355" y="1230"/>
                    <a:pt x="3355" y="1283"/>
                  </a:cubicBezTo>
                  <a:cubicBezTo>
                    <a:pt x="3355" y="1337"/>
                    <a:pt x="3342" y="1404"/>
                    <a:pt x="3315" y="1471"/>
                  </a:cubicBezTo>
                  <a:cubicBezTo>
                    <a:pt x="3288" y="1551"/>
                    <a:pt x="3261" y="1618"/>
                    <a:pt x="3235" y="1684"/>
                  </a:cubicBezTo>
                  <a:cubicBezTo>
                    <a:pt x="3194" y="1752"/>
                    <a:pt x="3155" y="1832"/>
                    <a:pt x="3101" y="1912"/>
                  </a:cubicBezTo>
                  <a:lnTo>
                    <a:pt x="3823" y="2219"/>
                  </a:lnTo>
                  <a:cubicBezTo>
                    <a:pt x="3903" y="2059"/>
                    <a:pt x="3983" y="1912"/>
                    <a:pt x="4023" y="1765"/>
                  </a:cubicBezTo>
                  <a:cubicBezTo>
                    <a:pt x="4076" y="1631"/>
                    <a:pt x="4103" y="1484"/>
                    <a:pt x="4103" y="1337"/>
                  </a:cubicBezTo>
                  <a:cubicBezTo>
                    <a:pt x="4117" y="1190"/>
                    <a:pt x="4076" y="1043"/>
                    <a:pt x="4010" y="909"/>
                  </a:cubicBezTo>
                  <a:cubicBezTo>
                    <a:pt x="3943" y="776"/>
                    <a:pt x="3823" y="642"/>
                    <a:pt x="3675" y="522"/>
                  </a:cubicBezTo>
                  <a:lnTo>
                    <a:pt x="3930" y="148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2"/>
            <p:cNvSpPr/>
            <p:nvPr/>
          </p:nvSpPr>
          <p:spPr>
            <a:xfrm>
              <a:off x="6277742" y="3399942"/>
              <a:ext cx="149704" cy="149082"/>
            </a:xfrm>
            <a:custGeom>
              <a:avLst/>
              <a:gdLst/>
              <a:ahLst/>
              <a:cxnLst/>
              <a:rect l="l" t="t" r="r" b="b"/>
              <a:pathLst>
                <a:path w="3129" h="3116" extrusionOk="0">
                  <a:moveTo>
                    <a:pt x="1564" y="1"/>
                  </a:moveTo>
                  <a:cubicBezTo>
                    <a:pt x="709" y="1"/>
                    <a:pt x="1" y="696"/>
                    <a:pt x="1" y="1551"/>
                  </a:cubicBezTo>
                  <a:cubicBezTo>
                    <a:pt x="1" y="2420"/>
                    <a:pt x="709" y="3115"/>
                    <a:pt x="1564" y="3115"/>
                  </a:cubicBezTo>
                  <a:cubicBezTo>
                    <a:pt x="2419" y="3115"/>
                    <a:pt x="3128" y="2420"/>
                    <a:pt x="3128" y="1551"/>
                  </a:cubicBezTo>
                  <a:cubicBezTo>
                    <a:pt x="3128" y="696"/>
                    <a:pt x="2419" y="1"/>
                    <a:pt x="156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293;p31">
            <a:extLst>
              <a:ext uri="{FF2B5EF4-FFF2-40B4-BE49-F238E27FC236}">
                <a16:creationId xmlns:a16="http://schemas.microsoft.com/office/drawing/2014/main" id="{33C14567-8099-47AD-AF35-BE604CCDCD7B}"/>
              </a:ext>
            </a:extLst>
          </p:cNvPr>
          <p:cNvSpPr/>
          <p:nvPr/>
        </p:nvSpPr>
        <p:spPr>
          <a:xfrm>
            <a:off x="775579" y="3985573"/>
            <a:ext cx="4283100" cy="371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95;p31">
            <a:extLst>
              <a:ext uri="{FF2B5EF4-FFF2-40B4-BE49-F238E27FC236}">
                <a16:creationId xmlns:a16="http://schemas.microsoft.com/office/drawing/2014/main" id="{62A92270-5D2F-4268-ACC4-8197523527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6587" y="3970434"/>
            <a:ext cx="42831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8"/>
          <p:cNvSpPr txBox="1">
            <a:spLocks noGrp="1"/>
          </p:cNvSpPr>
          <p:nvPr>
            <p:ph type="title"/>
          </p:nvPr>
        </p:nvSpPr>
        <p:spPr>
          <a:xfrm>
            <a:off x="451059" y="404355"/>
            <a:ext cx="8423998" cy="59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Our team</a:t>
            </a:r>
            <a:endParaRPr dirty="0"/>
          </a:p>
        </p:txBody>
      </p:sp>
      <p:sp>
        <p:nvSpPr>
          <p:cNvPr id="1497" name="Google Shape;1497;p48"/>
          <p:cNvSpPr/>
          <p:nvPr/>
        </p:nvSpPr>
        <p:spPr>
          <a:xfrm>
            <a:off x="1570308" y="3477307"/>
            <a:ext cx="2188292" cy="49279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 txBox="1">
            <a:spLocks noGrp="1"/>
          </p:cNvSpPr>
          <p:nvPr>
            <p:ph type="subTitle" idx="4294967295"/>
          </p:nvPr>
        </p:nvSpPr>
        <p:spPr>
          <a:xfrm>
            <a:off x="1570308" y="3493800"/>
            <a:ext cx="2188292" cy="492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ungee"/>
                <a:ea typeface="Bungee"/>
                <a:cs typeface="Bungee"/>
                <a:sym typeface="Bungee"/>
              </a:rPr>
              <a:t>Sachin Singhal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00" name="Google Shape;1500;p48"/>
          <p:cNvSpPr/>
          <p:nvPr/>
        </p:nvSpPr>
        <p:spPr>
          <a:xfrm>
            <a:off x="5689814" y="3469737"/>
            <a:ext cx="2055692" cy="49279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48"/>
          <p:cNvSpPr txBox="1">
            <a:spLocks noGrp="1"/>
          </p:cNvSpPr>
          <p:nvPr>
            <p:ph type="subTitle" idx="4294967295"/>
          </p:nvPr>
        </p:nvSpPr>
        <p:spPr>
          <a:xfrm>
            <a:off x="5689814" y="3580332"/>
            <a:ext cx="2055692" cy="28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ungee"/>
                <a:ea typeface="Bungee"/>
                <a:cs typeface="Bungee"/>
                <a:sym typeface="Bungee"/>
              </a:rPr>
              <a:t>Anisha Desai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4" name="Picture 3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2656DBD5-FAF2-4DA3-AA51-8ACBF418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24" y="1276423"/>
            <a:ext cx="1315872" cy="2001134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66927F3-482E-4B61-98DB-FA6EFBCA7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611" y="1276423"/>
            <a:ext cx="1396582" cy="2006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9"/>
          <p:cNvSpPr/>
          <p:nvPr/>
        </p:nvSpPr>
        <p:spPr>
          <a:xfrm>
            <a:off x="863024" y="1471938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1526" name="Google Shape;1526;p49"/>
          <p:cNvGrpSpPr/>
          <p:nvPr/>
        </p:nvGrpSpPr>
        <p:grpSpPr>
          <a:xfrm>
            <a:off x="1088574" y="1748125"/>
            <a:ext cx="379600" cy="278325"/>
            <a:chOff x="2503388" y="3069175"/>
            <a:chExt cx="379600" cy="278325"/>
          </a:xfrm>
        </p:grpSpPr>
        <p:sp>
          <p:nvSpPr>
            <p:cNvPr id="1527" name="Google Shape;1527;p49"/>
            <p:cNvSpPr/>
            <p:nvPr/>
          </p:nvSpPr>
          <p:spPr>
            <a:xfrm>
              <a:off x="2735913" y="32465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6" y="0"/>
                  </a:moveTo>
                  <a:cubicBezTo>
                    <a:pt x="215" y="0"/>
                    <a:pt x="135" y="27"/>
                    <a:pt x="81" y="81"/>
                  </a:cubicBezTo>
                  <a:cubicBezTo>
                    <a:pt x="27" y="135"/>
                    <a:pt x="0" y="216"/>
                    <a:pt x="0" y="296"/>
                  </a:cubicBezTo>
                  <a:cubicBezTo>
                    <a:pt x="0" y="363"/>
                    <a:pt x="27" y="444"/>
                    <a:pt x="81" y="498"/>
                  </a:cubicBezTo>
                  <a:cubicBezTo>
                    <a:pt x="135" y="552"/>
                    <a:pt x="215" y="579"/>
                    <a:pt x="296" y="579"/>
                  </a:cubicBezTo>
                  <a:cubicBezTo>
                    <a:pt x="364" y="579"/>
                    <a:pt x="445" y="552"/>
                    <a:pt x="499" y="498"/>
                  </a:cubicBezTo>
                  <a:cubicBezTo>
                    <a:pt x="552" y="444"/>
                    <a:pt x="592" y="363"/>
                    <a:pt x="592" y="296"/>
                  </a:cubicBezTo>
                  <a:cubicBezTo>
                    <a:pt x="592" y="216"/>
                    <a:pt x="552" y="135"/>
                    <a:pt x="499" y="81"/>
                  </a:cubicBezTo>
                  <a:cubicBezTo>
                    <a:pt x="445" y="27"/>
                    <a:pt x="364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2593238" y="32465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6" y="0"/>
                  </a:moveTo>
                  <a:cubicBezTo>
                    <a:pt x="216" y="0"/>
                    <a:pt x="149" y="27"/>
                    <a:pt x="95" y="81"/>
                  </a:cubicBezTo>
                  <a:cubicBezTo>
                    <a:pt x="41" y="135"/>
                    <a:pt x="0" y="216"/>
                    <a:pt x="0" y="296"/>
                  </a:cubicBezTo>
                  <a:cubicBezTo>
                    <a:pt x="0" y="363"/>
                    <a:pt x="41" y="444"/>
                    <a:pt x="95" y="498"/>
                  </a:cubicBezTo>
                  <a:cubicBezTo>
                    <a:pt x="149" y="552"/>
                    <a:pt x="216" y="579"/>
                    <a:pt x="296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5" y="444"/>
                    <a:pt x="592" y="363"/>
                    <a:pt x="592" y="296"/>
                  </a:cubicBezTo>
                  <a:cubicBezTo>
                    <a:pt x="592" y="216"/>
                    <a:pt x="565" y="135"/>
                    <a:pt x="512" y="81"/>
                  </a:cubicBezTo>
                  <a:cubicBezTo>
                    <a:pt x="458" y="27"/>
                    <a:pt x="377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719088" y="333267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6" y="0"/>
                  </a:moveTo>
                  <a:cubicBezTo>
                    <a:pt x="229" y="0"/>
                    <a:pt x="149" y="40"/>
                    <a:pt x="95" y="94"/>
                  </a:cubicBezTo>
                  <a:cubicBezTo>
                    <a:pt x="41" y="148"/>
                    <a:pt x="0" y="215"/>
                    <a:pt x="0" y="296"/>
                  </a:cubicBezTo>
                  <a:cubicBezTo>
                    <a:pt x="0" y="377"/>
                    <a:pt x="41" y="458"/>
                    <a:pt x="95" y="511"/>
                  </a:cubicBezTo>
                  <a:cubicBezTo>
                    <a:pt x="149" y="565"/>
                    <a:pt x="229" y="592"/>
                    <a:pt x="296" y="592"/>
                  </a:cubicBezTo>
                  <a:cubicBezTo>
                    <a:pt x="377" y="592"/>
                    <a:pt x="458" y="565"/>
                    <a:pt x="512" y="511"/>
                  </a:cubicBezTo>
                  <a:cubicBezTo>
                    <a:pt x="565" y="458"/>
                    <a:pt x="592" y="377"/>
                    <a:pt x="592" y="296"/>
                  </a:cubicBezTo>
                  <a:cubicBezTo>
                    <a:pt x="592" y="215"/>
                    <a:pt x="565" y="148"/>
                    <a:pt x="512" y="94"/>
                  </a:cubicBezTo>
                  <a:cubicBezTo>
                    <a:pt x="458" y="40"/>
                    <a:pt x="377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2503388" y="3069175"/>
              <a:ext cx="337200" cy="278325"/>
            </a:xfrm>
            <a:custGeom>
              <a:avLst/>
              <a:gdLst/>
              <a:ahLst/>
              <a:cxnLst/>
              <a:rect l="l" t="t" r="r" b="b"/>
              <a:pathLst>
                <a:path w="13488" h="11133" extrusionOk="0">
                  <a:moveTo>
                    <a:pt x="2101" y="3891"/>
                  </a:moveTo>
                  <a:cubicBezTo>
                    <a:pt x="1979" y="4658"/>
                    <a:pt x="1360" y="5277"/>
                    <a:pt x="593" y="5398"/>
                  </a:cubicBezTo>
                  <a:lnTo>
                    <a:pt x="593" y="3891"/>
                  </a:lnTo>
                  <a:close/>
                  <a:moveTo>
                    <a:pt x="593" y="9033"/>
                  </a:moveTo>
                  <a:cubicBezTo>
                    <a:pt x="1360" y="9153"/>
                    <a:pt x="1979" y="9772"/>
                    <a:pt x="2101" y="10540"/>
                  </a:cubicBezTo>
                  <a:lnTo>
                    <a:pt x="593" y="10540"/>
                  </a:lnTo>
                  <a:lnTo>
                    <a:pt x="593" y="9033"/>
                  </a:lnTo>
                  <a:close/>
                  <a:moveTo>
                    <a:pt x="593" y="1"/>
                  </a:moveTo>
                  <a:cubicBezTo>
                    <a:pt x="256" y="1"/>
                    <a:pt x="1" y="270"/>
                    <a:pt x="1" y="593"/>
                  </a:cubicBezTo>
                  <a:lnTo>
                    <a:pt x="1" y="10540"/>
                  </a:lnTo>
                  <a:cubicBezTo>
                    <a:pt x="1" y="10863"/>
                    <a:pt x="256" y="11132"/>
                    <a:pt x="593" y="11132"/>
                  </a:cubicBezTo>
                  <a:lnTo>
                    <a:pt x="7740" y="11132"/>
                  </a:lnTo>
                  <a:cubicBezTo>
                    <a:pt x="7901" y="11132"/>
                    <a:pt x="8023" y="10998"/>
                    <a:pt x="8023" y="10836"/>
                  </a:cubicBezTo>
                  <a:cubicBezTo>
                    <a:pt x="8023" y="10675"/>
                    <a:pt x="7901" y="10540"/>
                    <a:pt x="7740" y="10540"/>
                  </a:cubicBezTo>
                  <a:lnTo>
                    <a:pt x="2693" y="10540"/>
                  </a:lnTo>
                  <a:cubicBezTo>
                    <a:pt x="2558" y="9449"/>
                    <a:pt x="1683" y="8575"/>
                    <a:pt x="593" y="8440"/>
                  </a:cubicBezTo>
                  <a:lnTo>
                    <a:pt x="593" y="5991"/>
                  </a:lnTo>
                  <a:cubicBezTo>
                    <a:pt x="1683" y="5856"/>
                    <a:pt x="2558" y="4995"/>
                    <a:pt x="2693" y="3891"/>
                  </a:cubicBezTo>
                  <a:lnTo>
                    <a:pt x="8642" y="3891"/>
                  </a:lnTo>
                  <a:cubicBezTo>
                    <a:pt x="8804" y="3891"/>
                    <a:pt x="8924" y="3756"/>
                    <a:pt x="8924" y="3595"/>
                  </a:cubicBezTo>
                  <a:cubicBezTo>
                    <a:pt x="8924" y="3433"/>
                    <a:pt x="8804" y="3299"/>
                    <a:pt x="8642" y="3299"/>
                  </a:cubicBezTo>
                  <a:lnTo>
                    <a:pt x="593" y="3299"/>
                  </a:lnTo>
                  <a:lnTo>
                    <a:pt x="593" y="2235"/>
                  </a:lnTo>
                  <a:lnTo>
                    <a:pt x="5358" y="2235"/>
                  </a:lnTo>
                  <a:cubicBezTo>
                    <a:pt x="5519" y="2235"/>
                    <a:pt x="5654" y="2114"/>
                    <a:pt x="5654" y="1939"/>
                  </a:cubicBezTo>
                  <a:cubicBezTo>
                    <a:pt x="5654" y="1777"/>
                    <a:pt x="5519" y="1657"/>
                    <a:pt x="5358" y="1657"/>
                  </a:cubicBezTo>
                  <a:lnTo>
                    <a:pt x="593" y="1657"/>
                  </a:lnTo>
                  <a:lnTo>
                    <a:pt x="593" y="593"/>
                  </a:lnTo>
                  <a:lnTo>
                    <a:pt x="12895" y="593"/>
                  </a:lnTo>
                  <a:lnTo>
                    <a:pt x="12895" y="1657"/>
                  </a:lnTo>
                  <a:lnTo>
                    <a:pt x="8063" y="1657"/>
                  </a:lnTo>
                  <a:cubicBezTo>
                    <a:pt x="7901" y="1657"/>
                    <a:pt x="7781" y="1777"/>
                    <a:pt x="7781" y="1939"/>
                  </a:cubicBezTo>
                  <a:cubicBezTo>
                    <a:pt x="7781" y="2114"/>
                    <a:pt x="7901" y="2235"/>
                    <a:pt x="8063" y="2235"/>
                  </a:cubicBezTo>
                  <a:lnTo>
                    <a:pt x="12895" y="2235"/>
                  </a:lnTo>
                  <a:lnTo>
                    <a:pt x="12895" y="2558"/>
                  </a:lnTo>
                  <a:cubicBezTo>
                    <a:pt x="12895" y="2719"/>
                    <a:pt x="13030" y="2854"/>
                    <a:pt x="13191" y="2854"/>
                  </a:cubicBezTo>
                  <a:cubicBezTo>
                    <a:pt x="13353" y="2854"/>
                    <a:pt x="13488" y="2719"/>
                    <a:pt x="13488" y="2558"/>
                  </a:cubicBezTo>
                  <a:lnTo>
                    <a:pt x="13488" y="593"/>
                  </a:lnTo>
                  <a:cubicBezTo>
                    <a:pt x="13488" y="270"/>
                    <a:pt x="13218" y="1"/>
                    <a:pt x="12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2617813" y="3199425"/>
              <a:ext cx="108700" cy="108675"/>
            </a:xfrm>
            <a:custGeom>
              <a:avLst/>
              <a:gdLst/>
              <a:ahLst/>
              <a:cxnLst/>
              <a:rect l="l" t="t" r="r" b="b"/>
              <a:pathLst>
                <a:path w="4348" h="4347" extrusionOk="0">
                  <a:moveTo>
                    <a:pt x="2167" y="578"/>
                  </a:moveTo>
                  <a:cubicBezTo>
                    <a:pt x="3055" y="578"/>
                    <a:pt x="3769" y="1292"/>
                    <a:pt x="3769" y="2180"/>
                  </a:cubicBezTo>
                  <a:cubicBezTo>
                    <a:pt x="3769" y="3001"/>
                    <a:pt x="3123" y="3688"/>
                    <a:pt x="2301" y="3755"/>
                  </a:cubicBezTo>
                  <a:cubicBezTo>
                    <a:pt x="2396" y="3715"/>
                    <a:pt x="2463" y="3620"/>
                    <a:pt x="2463" y="3526"/>
                  </a:cubicBezTo>
                  <a:cubicBezTo>
                    <a:pt x="2813" y="3405"/>
                    <a:pt x="3055" y="3096"/>
                    <a:pt x="3055" y="2746"/>
                  </a:cubicBezTo>
                  <a:cubicBezTo>
                    <a:pt x="3055" y="2288"/>
                    <a:pt x="2665" y="1911"/>
                    <a:pt x="2167" y="1911"/>
                  </a:cubicBezTo>
                  <a:cubicBezTo>
                    <a:pt x="2005" y="1911"/>
                    <a:pt x="1885" y="1804"/>
                    <a:pt x="1885" y="1669"/>
                  </a:cubicBezTo>
                  <a:cubicBezTo>
                    <a:pt x="1885" y="1547"/>
                    <a:pt x="2005" y="1440"/>
                    <a:pt x="2167" y="1440"/>
                  </a:cubicBezTo>
                  <a:cubicBezTo>
                    <a:pt x="2328" y="1440"/>
                    <a:pt x="2463" y="1547"/>
                    <a:pt x="2463" y="1669"/>
                  </a:cubicBezTo>
                  <a:cubicBezTo>
                    <a:pt x="2463" y="1843"/>
                    <a:pt x="2597" y="1965"/>
                    <a:pt x="2759" y="1965"/>
                  </a:cubicBezTo>
                  <a:cubicBezTo>
                    <a:pt x="2920" y="1965"/>
                    <a:pt x="3055" y="1843"/>
                    <a:pt x="3055" y="1669"/>
                  </a:cubicBezTo>
                  <a:cubicBezTo>
                    <a:pt x="3055" y="1319"/>
                    <a:pt x="2813" y="1009"/>
                    <a:pt x="2463" y="888"/>
                  </a:cubicBezTo>
                  <a:cubicBezTo>
                    <a:pt x="2463" y="740"/>
                    <a:pt x="2328" y="605"/>
                    <a:pt x="2167" y="605"/>
                  </a:cubicBezTo>
                  <a:cubicBezTo>
                    <a:pt x="2019" y="605"/>
                    <a:pt x="1885" y="740"/>
                    <a:pt x="1885" y="888"/>
                  </a:cubicBezTo>
                  <a:cubicBezTo>
                    <a:pt x="1535" y="1009"/>
                    <a:pt x="1292" y="1319"/>
                    <a:pt x="1292" y="1669"/>
                  </a:cubicBezTo>
                  <a:cubicBezTo>
                    <a:pt x="1292" y="2127"/>
                    <a:pt x="1682" y="2504"/>
                    <a:pt x="2167" y="2504"/>
                  </a:cubicBezTo>
                  <a:cubicBezTo>
                    <a:pt x="2328" y="2504"/>
                    <a:pt x="2463" y="2611"/>
                    <a:pt x="2463" y="2746"/>
                  </a:cubicBezTo>
                  <a:cubicBezTo>
                    <a:pt x="2463" y="2866"/>
                    <a:pt x="2328" y="2974"/>
                    <a:pt x="2167" y="2974"/>
                  </a:cubicBezTo>
                  <a:cubicBezTo>
                    <a:pt x="2005" y="2974"/>
                    <a:pt x="1885" y="2866"/>
                    <a:pt x="1885" y="2746"/>
                  </a:cubicBezTo>
                  <a:cubicBezTo>
                    <a:pt x="1885" y="2584"/>
                    <a:pt x="1750" y="2450"/>
                    <a:pt x="1589" y="2450"/>
                  </a:cubicBezTo>
                  <a:cubicBezTo>
                    <a:pt x="1427" y="2450"/>
                    <a:pt x="1292" y="2584"/>
                    <a:pt x="1292" y="2746"/>
                  </a:cubicBezTo>
                  <a:cubicBezTo>
                    <a:pt x="1292" y="3096"/>
                    <a:pt x="1535" y="3405"/>
                    <a:pt x="1885" y="3526"/>
                  </a:cubicBezTo>
                  <a:cubicBezTo>
                    <a:pt x="1885" y="3620"/>
                    <a:pt x="1951" y="3715"/>
                    <a:pt x="2046" y="3755"/>
                  </a:cubicBezTo>
                  <a:cubicBezTo>
                    <a:pt x="1225" y="3688"/>
                    <a:pt x="579" y="3001"/>
                    <a:pt x="579" y="2180"/>
                  </a:cubicBezTo>
                  <a:cubicBezTo>
                    <a:pt x="579" y="1292"/>
                    <a:pt x="1292" y="578"/>
                    <a:pt x="2167" y="578"/>
                  </a:cubicBezTo>
                  <a:close/>
                  <a:moveTo>
                    <a:pt x="2167" y="0"/>
                  </a:moveTo>
                  <a:cubicBezTo>
                    <a:pt x="969" y="0"/>
                    <a:pt x="0" y="969"/>
                    <a:pt x="0" y="2180"/>
                  </a:cubicBezTo>
                  <a:cubicBezTo>
                    <a:pt x="0" y="3378"/>
                    <a:pt x="969" y="4347"/>
                    <a:pt x="2167" y="4347"/>
                  </a:cubicBezTo>
                  <a:cubicBezTo>
                    <a:pt x="3378" y="4347"/>
                    <a:pt x="4347" y="3378"/>
                    <a:pt x="4347" y="2180"/>
                  </a:cubicBezTo>
                  <a:cubicBezTo>
                    <a:pt x="4347" y="969"/>
                    <a:pt x="3378" y="0"/>
                    <a:pt x="2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739263" y="3151725"/>
              <a:ext cx="143725" cy="195775"/>
            </a:xfrm>
            <a:custGeom>
              <a:avLst/>
              <a:gdLst/>
              <a:ahLst/>
              <a:cxnLst/>
              <a:rect l="l" t="t" r="r" b="b"/>
              <a:pathLst>
                <a:path w="5749" h="7831" extrusionOk="0">
                  <a:moveTo>
                    <a:pt x="688" y="589"/>
                  </a:moveTo>
                  <a:lnTo>
                    <a:pt x="688" y="589"/>
                  </a:lnTo>
                  <a:cubicBezTo>
                    <a:pt x="1051" y="602"/>
                    <a:pt x="1697" y="670"/>
                    <a:pt x="2100" y="1060"/>
                  </a:cubicBezTo>
                  <a:cubicBezTo>
                    <a:pt x="2504" y="1463"/>
                    <a:pt x="2572" y="2123"/>
                    <a:pt x="2572" y="2473"/>
                  </a:cubicBezTo>
                  <a:cubicBezTo>
                    <a:pt x="2222" y="2473"/>
                    <a:pt x="1549" y="2419"/>
                    <a:pt x="1145" y="2029"/>
                  </a:cubicBezTo>
                  <a:cubicBezTo>
                    <a:pt x="742" y="1625"/>
                    <a:pt x="688" y="952"/>
                    <a:pt x="688" y="589"/>
                  </a:cubicBezTo>
                  <a:close/>
                  <a:moveTo>
                    <a:pt x="5049" y="589"/>
                  </a:moveTo>
                  <a:cubicBezTo>
                    <a:pt x="5062" y="952"/>
                    <a:pt x="5008" y="1625"/>
                    <a:pt x="4604" y="2029"/>
                  </a:cubicBezTo>
                  <a:cubicBezTo>
                    <a:pt x="4200" y="2419"/>
                    <a:pt x="3527" y="2473"/>
                    <a:pt x="3164" y="2473"/>
                  </a:cubicBezTo>
                  <a:cubicBezTo>
                    <a:pt x="3177" y="2123"/>
                    <a:pt x="3245" y="1463"/>
                    <a:pt x="3649" y="1060"/>
                  </a:cubicBezTo>
                  <a:cubicBezTo>
                    <a:pt x="4053" y="670"/>
                    <a:pt x="4699" y="602"/>
                    <a:pt x="5049" y="589"/>
                  </a:cubicBezTo>
                  <a:close/>
                  <a:moveTo>
                    <a:pt x="4523" y="4532"/>
                  </a:moveTo>
                  <a:cubicBezTo>
                    <a:pt x="4819" y="4532"/>
                    <a:pt x="5062" y="4774"/>
                    <a:pt x="5062" y="5058"/>
                  </a:cubicBezTo>
                  <a:cubicBezTo>
                    <a:pt x="5062" y="5354"/>
                    <a:pt x="4819" y="5596"/>
                    <a:pt x="4523" y="5596"/>
                  </a:cubicBezTo>
                  <a:lnTo>
                    <a:pt x="1347" y="5596"/>
                  </a:lnTo>
                  <a:cubicBezTo>
                    <a:pt x="1051" y="5596"/>
                    <a:pt x="808" y="5354"/>
                    <a:pt x="808" y="5058"/>
                  </a:cubicBezTo>
                  <a:cubicBezTo>
                    <a:pt x="808" y="4774"/>
                    <a:pt x="1051" y="4532"/>
                    <a:pt x="1347" y="4532"/>
                  </a:cubicBezTo>
                  <a:close/>
                  <a:moveTo>
                    <a:pt x="4523" y="6174"/>
                  </a:moveTo>
                  <a:cubicBezTo>
                    <a:pt x="4819" y="6174"/>
                    <a:pt x="5062" y="6416"/>
                    <a:pt x="5062" y="6713"/>
                  </a:cubicBezTo>
                  <a:cubicBezTo>
                    <a:pt x="5062" y="7009"/>
                    <a:pt x="4819" y="7238"/>
                    <a:pt x="4523" y="7238"/>
                  </a:cubicBezTo>
                  <a:lnTo>
                    <a:pt x="1347" y="7238"/>
                  </a:lnTo>
                  <a:cubicBezTo>
                    <a:pt x="1051" y="7238"/>
                    <a:pt x="808" y="7009"/>
                    <a:pt x="808" y="6713"/>
                  </a:cubicBezTo>
                  <a:cubicBezTo>
                    <a:pt x="808" y="6416"/>
                    <a:pt x="1051" y="6174"/>
                    <a:pt x="1347" y="6174"/>
                  </a:cubicBezTo>
                  <a:close/>
                  <a:moveTo>
                    <a:pt x="626" y="1"/>
                  </a:moveTo>
                  <a:cubicBezTo>
                    <a:pt x="505" y="1"/>
                    <a:pt x="421" y="7"/>
                    <a:pt x="392" y="10"/>
                  </a:cubicBezTo>
                  <a:cubicBezTo>
                    <a:pt x="324" y="10"/>
                    <a:pt x="257" y="51"/>
                    <a:pt x="203" y="104"/>
                  </a:cubicBezTo>
                  <a:cubicBezTo>
                    <a:pt x="149" y="158"/>
                    <a:pt x="122" y="212"/>
                    <a:pt x="122" y="279"/>
                  </a:cubicBezTo>
                  <a:cubicBezTo>
                    <a:pt x="95" y="467"/>
                    <a:pt x="1" y="1720"/>
                    <a:pt x="728" y="2446"/>
                  </a:cubicBezTo>
                  <a:cubicBezTo>
                    <a:pt x="1280" y="2985"/>
                    <a:pt x="2100" y="3066"/>
                    <a:pt x="2558" y="3066"/>
                  </a:cubicBezTo>
                  <a:lnTo>
                    <a:pt x="2585" y="3066"/>
                  </a:lnTo>
                  <a:lnTo>
                    <a:pt x="2585" y="3940"/>
                  </a:lnTo>
                  <a:lnTo>
                    <a:pt x="1347" y="3940"/>
                  </a:lnTo>
                  <a:cubicBezTo>
                    <a:pt x="728" y="3940"/>
                    <a:pt x="230" y="4438"/>
                    <a:pt x="230" y="5058"/>
                  </a:cubicBezTo>
                  <a:cubicBezTo>
                    <a:pt x="230" y="5381"/>
                    <a:pt x="365" y="5677"/>
                    <a:pt x="593" y="5892"/>
                  </a:cubicBezTo>
                  <a:cubicBezTo>
                    <a:pt x="365" y="6093"/>
                    <a:pt x="230" y="6390"/>
                    <a:pt x="230" y="6713"/>
                  </a:cubicBezTo>
                  <a:cubicBezTo>
                    <a:pt x="230" y="7332"/>
                    <a:pt x="728" y="7830"/>
                    <a:pt x="1347" y="7830"/>
                  </a:cubicBezTo>
                  <a:lnTo>
                    <a:pt x="4523" y="7830"/>
                  </a:lnTo>
                  <a:cubicBezTo>
                    <a:pt x="5142" y="7830"/>
                    <a:pt x="5641" y="7332"/>
                    <a:pt x="5641" y="6713"/>
                  </a:cubicBezTo>
                  <a:cubicBezTo>
                    <a:pt x="5641" y="6390"/>
                    <a:pt x="5506" y="6093"/>
                    <a:pt x="5277" y="5892"/>
                  </a:cubicBezTo>
                  <a:cubicBezTo>
                    <a:pt x="5506" y="5677"/>
                    <a:pt x="5641" y="5381"/>
                    <a:pt x="5641" y="5058"/>
                  </a:cubicBezTo>
                  <a:cubicBezTo>
                    <a:pt x="5641" y="4438"/>
                    <a:pt x="5142" y="3940"/>
                    <a:pt x="4523" y="3940"/>
                  </a:cubicBezTo>
                  <a:lnTo>
                    <a:pt x="3164" y="3940"/>
                  </a:lnTo>
                  <a:lnTo>
                    <a:pt x="3164" y="3066"/>
                  </a:lnTo>
                  <a:lnTo>
                    <a:pt x="3191" y="3066"/>
                  </a:lnTo>
                  <a:cubicBezTo>
                    <a:pt x="3649" y="3066"/>
                    <a:pt x="4469" y="2985"/>
                    <a:pt x="5008" y="2446"/>
                  </a:cubicBezTo>
                  <a:cubicBezTo>
                    <a:pt x="5749" y="1733"/>
                    <a:pt x="5654" y="481"/>
                    <a:pt x="5627" y="279"/>
                  </a:cubicBezTo>
                  <a:cubicBezTo>
                    <a:pt x="5627" y="212"/>
                    <a:pt x="5600" y="144"/>
                    <a:pt x="5546" y="90"/>
                  </a:cubicBezTo>
                  <a:cubicBezTo>
                    <a:pt x="5492" y="37"/>
                    <a:pt x="5425" y="10"/>
                    <a:pt x="5358" y="10"/>
                  </a:cubicBezTo>
                  <a:cubicBezTo>
                    <a:pt x="5331" y="7"/>
                    <a:pt x="5249" y="1"/>
                    <a:pt x="5129" y="1"/>
                  </a:cubicBezTo>
                  <a:cubicBezTo>
                    <a:pt x="4707" y="1"/>
                    <a:pt x="3818" y="77"/>
                    <a:pt x="3231" y="643"/>
                  </a:cubicBezTo>
                  <a:cubicBezTo>
                    <a:pt x="3083" y="790"/>
                    <a:pt x="2962" y="966"/>
                    <a:pt x="2868" y="1140"/>
                  </a:cubicBezTo>
                  <a:cubicBezTo>
                    <a:pt x="2787" y="966"/>
                    <a:pt x="2666" y="790"/>
                    <a:pt x="2518" y="643"/>
                  </a:cubicBezTo>
                  <a:cubicBezTo>
                    <a:pt x="1931" y="77"/>
                    <a:pt x="1051" y="1"/>
                    <a:pt x="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757438" y="321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664913" y="31105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83" y="1"/>
                  </a:moveTo>
                  <a:cubicBezTo>
                    <a:pt x="216" y="1"/>
                    <a:pt x="135" y="28"/>
                    <a:pt x="81" y="81"/>
                  </a:cubicBezTo>
                  <a:cubicBezTo>
                    <a:pt x="28" y="135"/>
                    <a:pt x="1" y="216"/>
                    <a:pt x="1" y="283"/>
                  </a:cubicBezTo>
                  <a:cubicBezTo>
                    <a:pt x="1" y="364"/>
                    <a:pt x="28" y="444"/>
                    <a:pt x="81" y="498"/>
                  </a:cubicBezTo>
                  <a:cubicBezTo>
                    <a:pt x="135" y="552"/>
                    <a:pt x="216" y="579"/>
                    <a:pt x="283" y="579"/>
                  </a:cubicBezTo>
                  <a:cubicBezTo>
                    <a:pt x="364" y="579"/>
                    <a:pt x="444" y="552"/>
                    <a:pt x="498" y="498"/>
                  </a:cubicBezTo>
                  <a:cubicBezTo>
                    <a:pt x="552" y="444"/>
                    <a:pt x="579" y="364"/>
                    <a:pt x="579" y="283"/>
                  </a:cubicBezTo>
                  <a:cubicBezTo>
                    <a:pt x="579" y="216"/>
                    <a:pt x="552" y="135"/>
                    <a:pt x="498" y="81"/>
                  </a:cubicBezTo>
                  <a:cubicBezTo>
                    <a:pt x="444" y="28"/>
                    <a:pt x="364" y="1"/>
                    <a:pt x="2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9"/>
          <p:cNvGrpSpPr/>
          <p:nvPr/>
        </p:nvGrpSpPr>
        <p:grpSpPr>
          <a:xfrm>
            <a:off x="4943524" y="2756850"/>
            <a:ext cx="377225" cy="377225"/>
            <a:chOff x="3254438" y="3019725"/>
            <a:chExt cx="377225" cy="377225"/>
          </a:xfrm>
        </p:grpSpPr>
        <p:sp>
          <p:nvSpPr>
            <p:cNvPr id="1536" name="Google Shape;1536;p49"/>
            <p:cNvSpPr/>
            <p:nvPr/>
          </p:nvSpPr>
          <p:spPr>
            <a:xfrm>
              <a:off x="3361463" y="3209825"/>
              <a:ext cx="55875" cy="106050"/>
            </a:xfrm>
            <a:custGeom>
              <a:avLst/>
              <a:gdLst/>
              <a:ahLst/>
              <a:cxnLst/>
              <a:rect l="l" t="t" r="r" b="b"/>
              <a:pathLst>
                <a:path w="2235" h="4242" extrusionOk="0">
                  <a:moveTo>
                    <a:pt x="1117" y="1"/>
                  </a:moveTo>
                  <a:cubicBezTo>
                    <a:pt x="955" y="1"/>
                    <a:pt x="821" y="135"/>
                    <a:pt x="821" y="297"/>
                  </a:cubicBezTo>
                  <a:lnTo>
                    <a:pt x="821" y="378"/>
                  </a:lnTo>
                  <a:cubicBezTo>
                    <a:pt x="350" y="499"/>
                    <a:pt x="0" y="903"/>
                    <a:pt x="0" y="1388"/>
                  </a:cubicBezTo>
                  <a:cubicBezTo>
                    <a:pt x="0" y="1966"/>
                    <a:pt x="498" y="2423"/>
                    <a:pt x="1117" y="2423"/>
                  </a:cubicBezTo>
                  <a:cubicBezTo>
                    <a:pt x="1413" y="2423"/>
                    <a:pt x="1642" y="2639"/>
                    <a:pt x="1642" y="2881"/>
                  </a:cubicBezTo>
                  <a:cubicBezTo>
                    <a:pt x="1642" y="3137"/>
                    <a:pt x="1413" y="3339"/>
                    <a:pt x="1117" y="3339"/>
                  </a:cubicBezTo>
                  <a:cubicBezTo>
                    <a:pt x="821" y="3339"/>
                    <a:pt x="578" y="3137"/>
                    <a:pt x="578" y="2881"/>
                  </a:cubicBezTo>
                  <a:cubicBezTo>
                    <a:pt x="578" y="2720"/>
                    <a:pt x="458" y="2585"/>
                    <a:pt x="296" y="2585"/>
                  </a:cubicBezTo>
                  <a:cubicBezTo>
                    <a:pt x="121" y="2585"/>
                    <a:pt x="0" y="2720"/>
                    <a:pt x="0" y="2881"/>
                  </a:cubicBezTo>
                  <a:cubicBezTo>
                    <a:pt x="0" y="3366"/>
                    <a:pt x="350" y="3769"/>
                    <a:pt x="821" y="3891"/>
                  </a:cubicBezTo>
                  <a:lnTo>
                    <a:pt x="821" y="3945"/>
                  </a:lnTo>
                  <a:cubicBezTo>
                    <a:pt x="821" y="4106"/>
                    <a:pt x="955" y="4241"/>
                    <a:pt x="1117" y="4241"/>
                  </a:cubicBezTo>
                  <a:cubicBezTo>
                    <a:pt x="1278" y="4241"/>
                    <a:pt x="1413" y="4106"/>
                    <a:pt x="1413" y="3945"/>
                  </a:cubicBezTo>
                  <a:lnTo>
                    <a:pt x="1413" y="3891"/>
                  </a:lnTo>
                  <a:cubicBezTo>
                    <a:pt x="1885" y="3769"/>
                    <a:pt x="2234" y="3366"/>
                    <a:pt x="2234" y="2881"/>
                  </a:cubicBezTo>
                  <a:cubicBezTo>
                    <a:pt x="2234" y="2303"/>
                    <a:pt x="1736" y="1845"/>
                    <a:pt x="1117" y="1845"/>
                  </a:cubicBezTo>
                  <a:cubicBezTo>
                    <a:pt x="821" y="1845"/>
                    <a:pt x="578" y="1630"/>
                    <a:pt x="578" y="1388"/>
                  </a:cubicBezTo>
                  <a:cubicBezTo>
                    <a:pt x="578" y="1131"/>
                    <a:pt x="821" y="930"/>
                    <a:pt x="1117" y="930"/>
                  </a:cubicBezTo>
                  <a:cubicBezTo>
                    <a:pt x="1413" y="930"/>
                    <a:pt x="1642" y="1131"/>
                    <a:pt x="1642" y="1388"/>
                  </a:cubicBezTo>
                  <a:cubicBezTo>
                    <a:pt x="1642" y="1549"/>
                    <a:pt x="1777" y="1684"/>
                    <a:pt x="1938" y="1684"/>
                  </a:cubicBezTo>
                  <a:cubicBezTo>
                    <a:pt x="2100" y="1684"/>
                    <a:pt x="2234" y="1549"/>
                    <a:pt x="2234" y="1388"/>
                  </a:cubicBezTo>
                  <a:cubicBezTo>
                    <a:pt x="2234" y="903"/>
                    <a:pt x="1885" y="499"/>
                    <a:pt x="1413" y="378"/>
                  </a:cubicBezTo>
                  <a:lnTo>
                    <a:pt x="1413" y="297"/>
                  </a:lnTo>
                  <a:cubicBezTo>
                    <a:pt x="1413" y="135"/>
                    <a:pt x="1278" y="1"/>
                    <a:pt x="1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295163" y="3168450"/>
              <a:ext cx="188450" cy="188800"/>
            </a:xfrm>
            <a:custGeom>
              <a:avLst/>
              <a:gdLst/>
              <a:ahLst/>
              <a:cxnLst/>
              <a:rect l="l" t="t" r="r" b="b"/>
              <a:pathLst>
                <a:path w="7538" h="7552" extrusionOk="0">
                  <a:moveTo>
                    <a:pt x="3769" y="593"/>
                  </a:moveTo>
                  <a:cubicBezTo>
                    <a:pt x="5519" y="593"/>
                    <a:pt x="6945" y="2020"/>
                    <a:pt x="6945" y="3769"/>
                  </a:cubicBezTo>
                  <a:cubicBezTo>
                    <a:pt x="6945" y="5532"/>
                    <a:pt x="5519" y="6959"/>
                    <a:pt x="3769" y="6959"/>
                  </a:cubicBezTo>
                  <a:cubicBezTo>
                    <a:pt x="2019" y="6959"/>
                    <a:pt x="592" y="5532"/>
                    <a:pt x="592" y="3769"/>
                  </a:cubicBezTo>
                  <a:cubicBezTo>
                    <a:pt x="592" y="2020"/>
                    <a:pt x="2019" y="593"/>
                    <a:pt x="3769" y="593"/>
                  </a:cubicBezTo>
                  <a:close/>
                  <a:moveTo>
                    <a:pt x="3769" y="1"/>
                  </a:moveTo>
                  <a:cubicBezTo>
                    <a:pt x="1683" y="1"/>
                    <a:pt x="0" y="1697"/>
                    <a:pt x="0" y="3769"/>
                  </a:cubicBezTo>
                  <a:cubicBezTo>
                    <a:pt x="0" y="5855"/>
                    <a:pt x="1683" y="7551"/>
                    <a:pt x="3769" y="7551"/>
                  </a:cubicBezTo>
                  <a:cubicBezTo>
                    <a:pt x="5842" y="7551"/>
                    <a:pt x="7537" y="5855"/>
                    <a:pt x="7537" y="3769"/>
                  </a:cubicBezTo>
                  <a:cubicBezTo>
                    <a:pt x="7537" y="1697"/>
                    <a:pt x="5842" y="1"/>
                    <a:pt x="3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327463" y="3255950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6" y="0"/>
                  </a:moveTo>
                  <a:cubicBezTo>
                    <a:pt x="216" y="0"/>
                    <a:pt x="149" y="27"/>
                    <a:pt x="95" y="81"/>
                  </a:cubicBezTo>
                  <a:cubicBezTo>
                    <a:pt x="27" y="135"/>
                    <a:pt x="0" y="216"/>
                    <a:pt x="0" y="296"/>
                  </a:cubicBezTo>
                  <a:cubicBezTo>
                    <a:pt x="0" y="363"/>
                    <a:pt x="27" y="444"/>
                    <a:pt x="95" y="498"/>
                  </a:cubicBezTo>
                  <a:cubicBezTo>
                    <a:pt x="149" y="552"/>
                    <a:pt x="216" y="578"/>
                    <a:pt x="296" y="578"/>
                  </a:cubicBezTo>
                  <a:cubicBezTo>
                    <a:pt x="377" y="578"/>
                    <a:pt x="445" y="552"/>
                    <a:pt x="499" y="498"/>
                  </a:cubicBezTo>
                  <a:cubicBezTo>
                    <a:pt x="566" y="444"/>
                    <a:pt x="592" y="363"/>
                    <a:pt x="592" y="296"/>
                  </a:cubicBezTo>
                  <a:cubicBezTo>
                    <a:pt x="592" y="216"/>
                    <a:pt x="566" y="135"/>
                    <a:pt x="499" y="81"/>
                  </a:cubicBezTo>
                  <a:cubicBezTo>
                    <a:pt x="445" y="27"/>
                    <a:pt x="377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436488" y="3255950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6" y="0"/>
                  </a:moveTo>
                  <a:cubicBezTo>
                    <a:pt x="215" y="0"/>
                    <a:pt x="135" y="27"/>
                    <a:pt x="81" y="81"/>
                  </a:cubicBezTo>
                  <a:cubicBezTo>
                    <a:pt x="27" y="135"/>
                    <a:pt x="0" y="216"/>
                    <a:pt x="0" y="296"/>
                  </a:cubicBezTo>
                  <a:cubicBezTo>
                    <a:pt x="0" y="363"/>
                    <a:pt x="27" y="444"/>
                    <a:pt x="81" y="498"/>
                  </a:cubicBezTo>
                  <a:cubicBezTo>
                    <a:pt x="135" y="552"/>
                    <a:pt x="215" y="578"/>
                    <a:pt x="296" y="578"/>
                  </a:cubicBezTo>
                  <a:cubicBezTo>
                    <a:pt x="377" y="578"/>
                    <a:pt x="445" y="552"/>
                    <a:pt x="499" y="498"/>
                  </a:cubicBezTo>
                  <a:cubicBezTo>
                    <a:pt x="553" y="444"/>
                    <a:pt x="592" y="363"/>
                    <a:pt x="592" y="296"/>
                  </a:cubicBezTo>
                  <a:cubicBezTo>
                    <a:pt x="592" y="216"/>
                    <a:pt x="553" y="135"/>
                    <a:pt x="499" y="81"/>
                  </a:cubicBezTo>
                  <a:cubicBezTo>
                    <a:pt x="445" y="27"/>
                    <a:pt x="377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254438" y="3019725"/>
              <a:ext cx="268200" cy="377225"/>
            </a:xfrm>
            <a:custGeom>
              <a:avLst/>
              <a:gdLst/>
              <a:ahLst/>
              <a:cxnLst/>
              <a:rect l="l" t="t" r="r" b="b"/>
              <a:pathLst>
                <a:path w="10728" h="15089" extrusionOk="0">
                  <a:moveTo>
                    <a:pt x="8050" y="593"/>
                  </a:moveTo>
                  <a:cubicBezTo>
                    <a:pt x="8211" y="593"/>
                    <a:pt x="8332" y="727"/>
                    <a:pt x="8332" y="889"/>
                  </a:cubicBezTo>
                  <a:cubicBezTo>
                    <a:pt x="8332" y="1050"/>
                    <a:pt x="8211" y="1185"/>
                    <a:pt x="8050" y="1185"/>
                  </a:cubicBezTo>
                  <a:lnTo>
                    <a:pt x="2679" y="1185"/>
                  </a:lnTo>
                  <a:cubicBezTo>
                    <a:pt x="2517" y="1185"/>
                    <a:pt x="2383" y="1050"/>
                    <a:pt x="2383" y="889"/>
                  </a:cubicBezTo>
                  <a:cubicBezTo>
                    <a:pt x="2383" y="727"/>
                    <a:pt x="2517" y="593"/>
                    <a:pt x="2679" y="593"/>
                  </a:cubicBezTo>
                  <a:close/>
                  <a:moveTo>
                    <a:pt x="2679" y="1"/>
                  </a:moveTo>
                  <a:cubicBezTo>
                    <a:pt x="2194" y="1"/>
                    <a:pt x="1805" y="404"/>
                    <a:pt x="1805" y="889"/>
                  </a:cubicBezTo>
                  <a:cubicBezTo>
                    <a:pt x="1805" y="1373"/>
                    <a:pt x="2194" y="1777"/>
                    <a:pt x="2679" y="1777"/>
                  </a:cubicBezTo>
                  <a:lnTo>
                    <a:pt x="2828" y="1777"/>
                  </a:lnTo>
                  <a:lnTo>
                    <a:pt x="2828" y="4994"/>
                  </a:lnTo>
                  <a:cubicBezTo>
                    <a:pt x="2020" y="5438"/>
                    <a:pt x="1333" y="6070"/>
                    <a:pt x="835" y="6851"/>
                  </a:cubicBezTo>
                  <a:cubicBezTo>
                    <a:pt x="283" y="7712"/>
                    <a:pt x="1" y="8708"/>
                    <a:pt x="1" y="9718"/>
                  </a:cubicBezTo>
                  <a:cubicBezTo>
                    <a:pt x="1" y="12680"/>
                    <a:pt x="2410" y="15088"/>
                    <a:pt x="5358" y="15088"/>
                  </a:cubicBezTo>
                  <a:cubicBezTo>
                    <a:pt x="6394" y="15088"/>
                    <a:pt x="7404" y="14792"/>
                    <a:pt x="8278" y="14227"/>
                  </a:cubicBezTo>
                  <a:cubicBezTo>
                    <a:pt x="8413" y="14133"/>
                    <a:pt x="8454" y="13958"/>
                    <a:pt x="8359" y="13823"/>
                  </a:cubicBezTo>
                  <a:cubicBezTo>
                    <a:pt x="8306" y="13735"/>
                    <a:pt x="8208" y="13688"/>
                    <a:pt x="8108" y="13688"/>
                  </a:cubicBezTo>
                  <a:cubicBezTo>
                    <a:pt x="8055" y="13688"/>
                    <a:pt x="8002" y="13701"/>
                    <a:pt x="7955" y="13729"/>
                  </a:cubicBezTo>
                  <a:cubicBezTo>
                    <a:pt x="7188" y="14227"/>
                    <a:pt x="6286" y="14496"/>
                    <a:pt x="5358" y="14496"/>
                  </a:cubicBezTo>
                  <a:cubicBezTo>
                    <a:pt x="2733" y="14496"/>
                    <a:pt x="593" y="12357"/>
                    <a:pt x="593" y="9718"/>
                  </a:cubicBezTo>
                  <a:cubicBezTo>
                    <a:pt x="593" y="7888"/>
                    <a:pt x="1616" y="6259"/>
                    <a:pt x="3258" y="5438"/>
                  </a:cubicBezTo>
                  <a:cubicBezTo>
                    <a:pt x="3352" y="5397"/>
                    <a:pt x="3420" y="5290"/>
                    <a:pt x="3420" y="5182"/>
                  </a:cubicBezTo>
                  <a:lnTo>
                    <a:pt x="3420" y="3069"/>
                  </a:lnTo>
                  <a:lnTo>
                    <a:pt x="5344" y="3069"/>
                  </a:lnTo>
                  <a:cubicBezTo>
                    <a:pt x="5505" y="3069"/>
                    <a:pt x="5640" y="2935"/>
                    <a:pt x="5640" y="2773"/>
                  </a:cubicBezTo>
                  <a:cubicBezTo>
                    <a:pt x="5640" y="2612"/>
                    <a:pt x="5505" y="2477"/>
                    <a:pt x="5344" y="2477"/>
                  </a:cubicBezTo>
                  <a:lnTo>
                    <a:pt x="3420" y="2477"/>
                  </a:lnTo>
                  <a:lnTo>
                    <a:pt x="3420" y="1777"/>
                  </a:lnTo>
                  <a:lnTo>
                    <a:pt x="7309" y="1777"/>
                  </a:lnTo>
                  <a:lnTo>
                    <a:pt x="7309" y="5182"/>
                  </a:lnTo>
                  <a:cubicBezTo>
                    <a:pt x="7309" y="5290"/>
                    <a:pt x="7377" y="5397"/>
                    <a:pt x="7471" y="5438"/>
                  </a:cubicBezTo>
                  <a:cubicBezTo>
                    <a:pt x="9113" y="6259"/>
                    <a:pt x="10136" y="7888"/>
                    <a:pt x="10136" y="9718"/>
                  </a:cubicBezTo>
                  <a:cubicBezTo>
                    <a:pt x="10136" y="10674"/>
                    <a:pt x="9866" y="11576"/>
                    <a:pt x="9342" y="12369"/>
                  </a:cubicBezTo>
                  <a:cubicBezTo>
                    <a:pt x="9247" y="12504"/>
                    <a:pt x="9288" y="12680"/>
                    <a:pt x="9423" y="12773"/>
                  </a:cubicBezTo>
                  <a:cubicBezTo>
                    <a:pt x="9473" y="12808"/>
                    <a:pt x="9530" y="12825"/>
                    <a:pt x="9586" y="12825"/>
                  </a:cubicBezTo>
                  <a:cubicBezTo>
                    <a:pt x="9682" y="12825"/>
                    <a:pt x="9776" y="12777"/>
                    <a:pt x="9827" y="12692"/>
                  </a:cubicBezTo>
                  <a:cubicBezTo>
                    <a:pt x="10419" y="11804"/>
                    <a:pt x="10728" y="10781"/>
                    <a:pt x="10728" y="9718"/>
                  </a:cubicBezTo>
                  <a:cubicBezTo>
                    <a:pt x="10728" y="8708"/>
                    <a:pt x="10432" y="7712"/>
                    <a:pt x="9893" y="6851"/>
                  </a:cubicBezTo>
                  <a:cubicBezTo>
                    <a:pt x="9396" y="6070"/>
                    <a:pt x="8709" y="5438"/>
                    <a:pt x="7901" y="4994"/>
                  </a:cubicBezTo>
                  <a:lnTo>
                    <a:pt x="7901" y="1777"/>
                  </a:lnTo>
                  <a:lnTo>
                    <a:pt x="8050" y="1777"/>
                  </a:lnTo>
                  <a:cubicBezTo>
                    <a:pt x="8534" y="1777"/>
                    <a:pt x="8924" y="1373"/>
                    <a:pt x="8924" y="889"/>
                  </a:cubicBezTo>
                  <a:cubicBezTo>
                    <a:pt x="8924" y="404"/>
                    <a:pt x="8534" y="1"/>
                    <a:pt x="80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469463" y="3345450"/>
              <a:ext cx="16525" cy="14825"/>
            </a:xfrm>
            <a:custGeom>
              <a:avLst/>
              <a:gdLst/>
              <a:ahLst/>
              <a:cxnLst/>
              <a:rect l="l" t="t" r="r" b="b"/>
              <a:pathLst>
                <a:path w="661" h="593" extrusionOk="0">
                  <a:moveTo>
                    <a:pt x="330" y="0"/>
                  </a:moveTo>
                  <a:cubicBezTo>
                    <a:pt x="256" y="0"/>
                    <a:pt x="182" y="27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cubicBezTo>
                    <a:pt x="176" y="566"/>
                    <a:pt x="256" y="593"/>
                    <a:pt x="323" y="593"/>
                  </a:cubicBezTo>
                  <a:cubicBezTo>
                    <a:pt x="404" y="593"/>
                    <a:pt x="472" y="566"/>
                    <a:pt x="539" y="512"/>
                  </a:cubicBezTo>
                  <a:lnTo>
                    <a:pt x="539" y="498"/>
                  </a:lnTo>
                  <a:cubicBezTo>
                    <a:pt x="660" y="390"/>
                    <a:pt x="660" y="202"/>
                    <a:pt x="539" y="81"/>
                  </a:cubicBezTo>
                  <a:cubicBezTo>
                    <a:pt x="478" y="27"/>
                    <a:pt x="404" y="0"/>
                    <a:pt x="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493013" y="3059425"/>
              <a:ext cx="138650" cy="138675"/>
            </a:xfrm>
            <a:custGeom>
              <a:avLst/>
              <a:gdLst/>
              <a:ahLst/>
              <a:cxnLst/>
              <a:rect l="l" t="t" r="r" b="b"/>
              <a:pathLst>
                <a:path w="5546" h="5547" extrusionOk="0">
                  <a:moveTo>
                    <a:pt x="3069" y="620"/>
                  </a:moveTo>
                  <a:cubicBezTo>
                    <a:pt x="4038" y="741"/>
                    <a:pt x="4806" y="1508"/>
                    <a:pt x="4927" y="2477"/>
                  </a:cubicBezTo>
                  <a:lnTo>
                    <a:pt x="3069" y="2477"/>
                  </a:lnTo>
                  <a:lnTo>
                    <a:pt x="3069" y="620"/>
                  </a:lnTo>
                  <a:close/>
                  <a:moveTo>
                    <a:pt x="2477" y="620"/>
                  </a:moveTo>
                  <a:lnTo>
                    <a:pt x="2477" y="2652"/>
                  </a:lnTo>
                  <a:lnTo>
                    <a:pt x="1037" y="4093"/>
                  </a:lnTo>
                  <a:cubicBezTo>
                    <a:pt x="754" y="3729"/>
                    <a:pt x="593" y="3271"/>
                    <a:pt x="593" y="2773"/>
                  </a:cubicBezTo>
                  <a:cubicBezTo>
                    <a:pt x="593" y="1670"/>
                    <a:pt x="1414" y="755"/>
                    <a:pt x="2477" y="620"/>
                  </a:cubicBezTo>
                  <a:close/>
                  <a:moveTo>
                    <a:pt x="4927" y="3070"/>
                  </a:moveTo>
                  <a:cubicBezTo>
                    <a:pt x="4792" y="4132"/>
                    <a:pt x="3877" y="4954"/>
                    <a:pt x="2773" y="4954"/>
                  </a:cubicBezTo>
                  <a:cubicBezTo>
                    <a:pt x="2276" y="4954"/>
                    <a:pt x="1818" y="4792"/>
                    <a:pt x="1454" y="4509"/>
                  </a:cubicBezTo>
                  <a:lnTo>
                    <a:pt x="2895" y="3070"/>
                  </a:lnTo>
                  <a:close/>
                  <a:moveTo>
                    <a:pt x="2773" y="1"/>
                  </a:moveTo>
                  <a:cubicBezTo>
                    <a:pt x="1239" y="1"/>
                    <a:pt x="0" y="1252"/>
                    <a:pt x="0" y="2773"/>
                  </a:cubicBezTo>
                  <a:cubicBezTo>
                    <a:pt x="0" y="4308"/>
                    <a:pt x="1239" y="5546"/>
                    <a:pt x="2773" y="5546"/>
                  </a:cubicBezTo>
                  <a:cubicBezTo>
                    <a:pt x="4295" y="5546"/>
                    <a:pt x="5546" y="4308"/>
                    <a:pt x="5546" y="2773"/>
                  </a:cubicBezTo>
                  <a:cubicBezTo>
                    <a:pt x="5546" y="1252"/>
                    <a:pt x="4295" y="1"/>
                    <a:pt x="2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405863" y="3081650"/>
              <a:ext cx="14850" cy="14825"/>
            </a:xfrm>
            <a:custGeom>
              <a:avLst/>
              <a:gdLst/>
              <a:ahLst/>
              <a:cxnLst/>
              <a:rect l="l" t="t" r="r" b="b"/>
              <a:pathLst>
                <a:path w="594" h="593" extrusionOk="0">
                  <a:moveTo>
                    <a:pt x="297" y="0"/>
                  </a:moveTo>
                  <a:cubicBezTo>
                    <a:pt x="216" y="0"/>
                    <a:pt x="135" y="27"/>
                    <a:pt x="82" y="94"/>
                  </a:cubicBezTo>
                  <a:cubicBezTo>
                    <a:pt x="28" y="148"/>
                    <a:pt x="1" y="216"/>
                    <a:pt x="1" y="296"/>
                  </a:cubicBezTo>
                  <a:cubicBezTo>
                    <a:pt x="1" y="377"/>
                    <a:pt x="28" y="444"/>
                    <a:pt x="82" y="498"/>
                  </a:cubicBezTo>
                  <a:cubicBezTo>
                    <a:pt x="135" y="565"/>
                    <a:pt x="216" y="592"/>
                    <a:pt x="297" y="592"/>
                  </a:cubicBezTo>
                  <a:cubicBezTo>
                    <a:pt x="364" y="592"/>
                    <a:pt x="444" y="565"/>
                    <a:pt x="498" y="498"/>
                  </a:cubicBezTo>
                  <a:cubicBezTo>
                    <a:pt x="552" y="444"/>
                    <a:pt x="593" y="377"/>
                    <a:pt x="593" y="296"/>
                  </a:cubicBezTo>
                  <a:cubicBezTo>
                    <a:pt x="593" y="216"/>
                    <a:pt x="552" y="148"/>
                    <a:pt x="498" y="94"/>
                  </a:cubicBezTo>
                  <a:cubicBezTo>
                    <a:pt x="444" y="27"/>
                    <a:pt x="364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49"/>
          <p:cNvGrpSpPr/>
          <p:nvPr/>
        </p:nvGrpSpPr>
        <p:grpSpPr>
          <a:xfrm>
            <a:off x="4943524" y="1698675"/>
            <a:ext cx="377225" cy="377225"/>
            <a:chOff x="4005488" y="3019725"/>
            <a:chExt cx="377225" cy="377225"/>
          </a:xfrm>
        </p:grpSpPr>
        <p:sp>
          <p:nvSpPr>
            <p:cNvPr id="1545" name="Google Shape;1545;p49"/>
            <p:cNvSpPr/>
            <p:nvPr/>
          </p:nvSpPr>
          <p:spPr>
            <a:xfrm>
              <a:off x="4244063" y="3116950"/>
              <a:ext cx="138650" cy="138675"/>
            </a:xfrm>
            <a:custGeom>
              <a:avLst/>
              <a:gdLst/>
              <a:ahLst/>
              <a:cxnLst/>
              <a:rect l="l" t="t" r="r" b="b"/>
              <a:pathLst>
                <a:path w="5546" h="5547" extrusionOk="0">
                  <a:moveTo>
                    <a:pt x="2773" y="593"/>
                  </a:moveTo>
                  <a:cubicBezTo>
                    <a:pt x="3972" y="593"/>
                    <a:pt x="4954" y="1576"/>
                    <a:pt x="4954" y="2774"/>
                  </a:cubicBezTo>
                  <a:cubicBezTo>
                    <a:pt x="4954" y="3972"/>
                    <a:pt x="3972" y="4954"/>
                    <a:pt x="2773" y="4954"/>
                  </a:cubicBezTo>
                  <a:cubicBezTo>
                    <a:pt x="1576" y="4954"/>
                    <a:pt x="593" y="3972"/>
                    <a:pt x="593" y="2774"/>
                  </a:cubicBezTo>
                  <a:cubicBezTo>
                    <a:pt x="593" y="1576"/>
                    <a:pt x="1576" y="593"/>
                    <a:pt x="2773" y="593"/>
                  </a:cubicBezTo>
                  <a:close/>
                  <a:moveTo>
                    <a:pt x="2773" y="1"/>
                  </a:moveTo>
                  <a:cubicBezTo>
                    <a:pt x="1253" y="1"/>
                    <a:pt x="0" y="1239"/>
                    <a:pt x="0" y="2774"/>
                  </a:cubicBezTo>
                  <a:cubicBezTo>
                    <a:pt x="0" y="4295"/>
                    <a:pt x="1253" y="5546"/>
                    <a:pt x="2773" y="5546"/>
                  </a:cubicBezTo>
                  <a:cubicBezTo>
                    <a:pt x="4307" y="5546"/>
                    <a:pt x="5546" y="4295"/>
                    <a:pt x="5546" y="2774"/>
                  </a:cubicBezTo>
                  <a:cubicBezTo>
                    <a:pt x="5546" y="1239"/>
                    <a:pt x="4307" y="1"/>
                    <a:pt x="2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4291513" y="3146575"/>
              <a:ext cx="44100" cy="79775"/>
            </a:xfrm>
            <a:custGeom>
              <a:avLst/>
              <a:gdLst/>
              <a:ahLst/>
              <a:cxnLst/>
              <a:rect l="l" t="t" r="r" b="b"/>
              <a:pathLst>
                <a:path w="1764" h="3191" extrusionOk="0">
                  <a:moveTo>
                    <a:pt x="875" y="0"/>
                  </a:moveTo>
                  <a:cubicBezTo>
                    <a:pt x="714" y="0"/>
                    <a:pt x="593" y="135"/>
                    <a:pt x="579" y="296"/>
                  </a:cubicBezTo>
                  <a:cubicBezTo>
                    <a:pt x="243" y="404"/>
                    <a:pt x="1" y="714"/>
                    <a:pt x="1" y="1077"/>
                  </a:cubicBezTo>
                  <a:cubicBezTo>
                    <a:pt x="1" y="1535"/>
                    <a:pt x="391" y="1899"/>
                    <a:pt x="875" y="1899"/>
                  </a:cubicBezTo>
                  <a:cubicBezTo>
                    <a:pt x="1037" y="1899"/>
                    <a:pt x="1171" y="2006"/>
                    <a:pt x="1171" y="2141"/>
                  </a:cubicBezTo>
                  <a:cubicBezTo>
                    <a:pt x="1171" y="2276"/>
                    <a:pt x="1037" y="2383"/>
                    <a:pt x="875" y="2383"/>
                  </a:cubicBezTo>
                  <a:cubicBezTo>
                    <a:pt x="714" y="2383"/>
                    <a:pt x="579" y="2276"/>
                    <a:pt x="579" y="2141"/>
                  </a:cubicBezTo>
                  <a:cubicBezTo>
                    <a:pt x="579" y="1979"/>
                    <a:pt x="458" y="1845"/>
                    <a:pt x="297" y="1845"/>
                  </a:cubicBezTo>
                  <a:cubicBezTo>
                    <a:pt x="121" y="1845"/>
                    <a:pt x="1" y="1979"/>
                    <a:pt x="1" y="2141"/>
                  </a:cubicBezTo>
                  <a:cubicBezTo>
                    <a:pt x="1" y="2504"/>
                    <a:pt x="243" y="2814"/>
                    <a:pt x="579" y="2922"/>
                  </a:cubicBezTo>
                  <a:cubicBezTo>
                    <a:pt x="593" y="3069"/>
                    <a:pt x="728" y="3191"/>
                    <a:pt x="875" y="3191"/>
                  </a:cubicBezTo>
                  <a:cubicBezTo>
                    <a:pt x="1037" y="3191"/>
                    <a:pt x="1158" y="3069"/>
                    <a:pt x="1171" y="2922"/>
                  </a:cubicBezTo>
                  <a:cubicBezTo>
                    <a:pt x="1508" y="2814"/>
                    <a:pt x="1763" y="2504"/>
                    <a:pt x="1763" y="2141"/>
                  </a:cubicBezTo>
                  <a:cubicBezTo>
                    <a:pt x="1763" y="1683"/>
                    <a:pt x="1360" y="1319"/>
                    <a:pt x="875" y="1319"/>
                  </a:cubicBezTo>
                  <a:cubicBezTo>
                    <a:pt x="714" y="1319"/>
                    <a:pt x="579" y="1212"/>
                    <a:pt x="579" y="1077"/>
                  </a:cubicBezTo>
                  <a:cubicBezTo>
                    <a:pt x="579" y="942"/>
                    <a:pt x="714" y="835"/>
                    <a:pt x="875" y="835"/>
                  </a:cubicBezTo>
                  <a:cubicBezTo>
                    <a:pt x="1037" y="835"/>
                    <a:pt x="1171" y="942"/>
                    <a:pt x="1171" y="1077"/>
                  </a:cubicBezTo>
                  <a:cubicBezTo>
                    <a:pt x="1171" y="1239"/>
                    <a:pt x="1306" y="1373"/>
                    <a:pt x="1467" y="1373"/>
                  </a:cubicBezTo>
                  <a:cubicBezTo>
                    <a:pt x="1629" y="1373"/>
                    <a:pt x="1763" y="1239"/>
                    <a:pt x="1763" y="1077"/>
                  </a:cubicBezTo>
                  <a:cubicBezTo>
                    <a:pt x="1763" y="714"/>
                    <a:pt x="1508" y="404"/>
                    <a:pt x="1171" y="296"/>
                  </a:cubicBezTo>
                  <a:cubicBezTo>
                    <a:pt x="1171" y="135"/>
                    <a:pt x="1037" y="0"/>
                    <a:pt x="8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4005488" y="3019725"/>
              <a:ext cx="297825" cy="377225"/>
            </a:xfrm>
            <a:custGeom>
              <a:avLst/>
              <a:gdLst/>
              <a:ahLst/>
              <a:cxnLst/>
              <a:rect l="l" t="t" r="r" b="b"/>
              <a:pathLst>
                <a:path w="11913" h="15089" extrusionOk="0">
                  <a:moveTo>
                    <a:pt x="889" y="1"/>
                  </a:moveTo>
                  <a:cubicBezTo>
                    <a:pt x="405" y="1"/>
                    <a:pt x="1" y="404"/>
                    <a:pt x="1" y="889"/>
                  </a:cubicBezTo>
                  <a:lnTo>
                    <a:pt x="1" y="14200"/>
                  </a:lnTo>
                  <a:cubicBezTo>
                    <a:pt x="1" y="14684"/>
                    <a:pt x="405" y="15088"/>
                    <a:pt x="889" y="15088"/>
                  </a:cubicBezTo>
                  <a:lnTo>
                    <a:pt x="11024" y="15088"/>
                  </a:lnTo>
                  <a:cubicBezTo>
                    <a:pt x="11508" y="15088"/>
                    <a:pt x="11912" y="14684"/>
                    <a:pt x="11912" y="14200"/>
                  </a:cubicBezTo>
                  <a:lnTo>
                    <a:pt x="11912" y="11454"/>
                  </a:lnTo>
                  <a:cubicBezTo>
                    <a:pt x="11912" y="11293"/>
                    <a:pt x="11778" y="11158"/>
                    <a:pt x="11616" y="11158"/>
                  </a:cubicBezTo>
                  <a:cubicBezTo>
                    <a:pt x="11455" y="11158"/>
                    <a:pt x="11320" y="11293"/>
                    <a:pt x="11320" y="11454"/>
                  </a:cubicBezTo>
                  <a:lnTo>
                    <a:pt x="11320" y="14200"/>
                  </a:lnTo>
                  <a:cubicBezTo>
                    <a:pt x="11320" y="14361"/>
                    <a:pt x="11185" y="14496"/>
                    <a:pt x="11024" y="14496"/>
                  </a:cubicBezTo>
                  <a:lnTo>
                    <a:pt x="889" y="14496"/>
                  </a:lnTo>
                  <a:cubicBezTo>
                    <a:pt x="728" y="14496"/>
                    <a:pt x="593" y="14361"/>
                    <a:pt x="593" y="14200"/>
                  </a:cubicBezTo>
                  <a:lnTo>
                    <a:pt x="593" y="889"/>
                  </a:lnTo>
                  <a:cubicBezTo>
                    <a:pt x="593" y="727"/>
                    <a:pt x="728" y="593"/>
                    <a:pt x="889" y="593"/>
                  </a:cubicBezTo>
                  <a:lnTo>
                    <a:pt x="11024" y="593"/>
                  </a:lnTo>
                  <a:cubicBezTo>
                    <a:pt x="11185" y="593"/>
                    <a:pt x="11320" y="727"/>
                    <a:pt x="11320" y="889"/>
                  </a:cubicBezTo>
                  <a:lnTo>
                    <a:pt x="11320" y="2867"/>
                  </a:lnTo>
                  <a:cubicBezTo>
                    <a:pt x="11320" y="3028"/>
                    <a:pt x="11455" y="3150"/>
                    <a:pt x="11616" y="3150"/>
                  </a:cubicBezTo>
                  <a:cubicBezTo>
                    <a:pt x="11778" y="3150"/>
                    <a:pt x="11912" y="3028"/>
                    <a:pt x="11912" y="2867"/>
                  </a:cubicBezTo>
                  <a:lnTo>
                    <a:pt x="11912" y="889"/>
                  </a:lnTo>
                  <a:cubicBezTo>
                    <a:pt x="11912" y="404"/>
                    <a:pt x="11508" y="1"/>
                    <a:pt x="110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4288488" y="3271075"/>
              <a:ext cx="14825" cy="14500"/>
            </a:xfrm>
            <a:custGeom>
              <a:avLst/>
              <a:gdLst/>
              <a:ahLst/>
              <a:cxnLst/>
              <a:rect l="l" t="t" r="r" b="b"/>
              <a:pathLst>
                <a:path w="593" h="580" extrusionOk="0">
                  <a:moveTo>
                    <a:pt x="296" y="0"/>
                  </a:moveTo>
                  <a:cubicBezTo>
                    <a:pt x="215" y="0"/>
                    <a:pt x="135" y="27"/>
                    <a:pt x="81" y="81"/>
                  </a:cubicBezTo>
                  <a:cubicBezTo>
                    <a:pt x="27" y="135"/>
                    <a:pt x="0" y="216"/>
                    <a:pt x="0" y="284"/>
                  </a:cubicBezTo>
                  <a:cubicBezTo>
                    <a:pt x="0" y="364"/>
                    <a:pt x="27" y="445"/>
                    <a:pt x="81" y="499"/>
                  </a:cubicBezTo>
                  <a:cubicBezTo>
                    <a:pt x="135" y="553"/>
                    <a:pt x="215" y="580"/>
                    <a:pt x="296" y="580"/>
                  </a:cubicBezTo>
                  <a:cubicBezTo>
                    <a:pt x="364" y="580"/>
                    <a:pt x="445" y="553"/>
                    <a:pt x="499" y="499"/>
                  </a:cubicBezTo>
                  <a:cubicBezTo>
                    <a:pt x="552" y="445"/>
                    <a:pt x="592" y="364"/>
                    <a:pt x="592" y="284"/>
                  </a:cubicBezTo>
                  <a:cubicBezTo>
                    <a:pt x="592" y="216"/>
                    <a:pt x="552" y="135"/>
                    <a:pt x="499" y="81"/>
                  </a:cubicBezTo>
                  <a:cubicBezTo>
                    <a:pt x="445" y="27"/>
                    <a:pt x="364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4045538" y="3059425"/>
              <a:ext cx="217750" cy="73700"/>
            </a:xfrm>
            <a:custGeom>
              <a:avLst/>
              <a:gdLst/>
              <a:ahLst/>
              <a:cxnLst/>
              <a:rect l="l" t="t" r="r" b="b"/>
              <a:pathLst>
                <a:path w="8710" h="2948" extrusionOk="0">
                  <a:moveTo>
                    <a:pt x="7834" y="593"/>
                  </a:moveTo>
                  <a:cubicBezTo>
                    <a:pt x="7995" y="593"/>
                    <a:pt x="8130" y="728"/>
                    <a:pt x="8130" y="889"/>
                  </a:cubicBezTo>
                  <a:lnTo>
                    <a:pt x="8130" y="2074"/>
                  </a:lnTo>
                  <a:cubicBezTo>
                    <a:pt x="8130" y="2235"/>
                    <a:pt x="7995" y="2370"/>
                    <a:pt x="7834" y="2370"/>
                  </a:cubicBezTo>
                  <a:lnTo>
                    <a:pt x="876" y="2370"/>
                  </a:lnTo>
                  <a:cubicBezTo>
                    <a:pt x="714" y="2370"/>
                    <a:pt x="579" y="2235"/>
                    <a:pt x="579" y="2074"/>
                  </a:cubicBezTo>
                  <a:lnTo>
                    <a:pt x="579" y="889"/>
                  </a:lnTo>
                  <a:cubicBezTo>
                    <a:pt x="579" y="728"/>
                    <a:pt x="714" y="593"/>
                    <a:pt x="876" y="593"/>
                  </a:cubicBezTo>
                  <a:close/>
                  <a:moveTo>
                    <a:pt x="876" y="1"/>
                  </a:moveTo>
                  <a:cubicBezTo>
                    <a:pt x="391" y="1"/>
                    <a:pt x="0" y="405"/>
                    <a:pt x="0" y="889"/>
                  </a:cubicBezTo>
                  <a:lnTo>
                    <a:pt x="0" y="2074"/>
                  </a:lnTo>
                  <a:cubicBezTo>
                    <a:pt x="0" y="2558"/>
                    <a:pt x="391" y="2948"/>
                    <a:pt x="876" y="2948"/>
                  </a:cubicBezTo>
                  <a:lnTo>
                    <a:pt x="7834" y="2948"/>
                  </a:lnTo>
                  <a:cubicBezTo>
                    <a:pt x="8318" y="2948"/>
                    <a:pt x="8709" y="2558"/>
                    <a:pt x="8709" y="2074"/>
                  </a:cubicBezTo>
                  <a:lnTo>
                    <a:pt x="8709" y="889"/>
                  </a:lnTo>
                  <a:cubicBezTo>
                    <a:pt x="8709" y="405"/>
                    <a:pt x="8318" y="1"/>
                    <a:pt x="7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4045538" y="3165775"/>
              <a:ext cx="217750" cy="191475"/>
            </a:xfrm>
            <a:custGeom>
              <a:avLst/>
              <a:gdLst/>
              <a:ahLst/>
              <a:cxnLst/>
              <a:rect l="l" t="t" r="r" b="b"/>
              <a:pathLst>
                <a:path w="8710" h="7659" extrusionOk="0">
                  <a:moveTo>
                    <a:pt x="4065" y="578"/>
                  </a:moveTo>
                  <a:lnTo>
                    <a:pt x="4065" y="3526"/>
                  </a:lnTo>
                  <a:lnTo>
                    <a:pt x="579" y="3526"/>
                  </a:lnTo>
                  <a:lnTo>
                    <a:pt x="579" y="874"/>
                  </a:lnTo>
                  <a:cubicBezTo>
                    <a:pt x="579" y="713"/>
                    <a:pt x="714" y="578"/>
                    <a:pt x="876" y="578"/>
                  </a:cubicBezTo>
                  <a:close/>
                  <a:moveTo>
                    <a:pt x="4065" y="4119"/>
                  </a:moveTo>
                  <a:lnTo>
                    <a:pt x="4065" y="7066"/>
                  </a:lnTo>
                  <a:lnTo>
                    <a:pt x="876" y="7066"/>
                  </a:lnTo>
                  <a:cubicBezTo>
                    <a:pt x="714" y="7066"/>
                    <a:pt x="579" y="6931"/>
                    <a:pt x="579" y="6770"/>
                  </a:cubicBezTo>
                  <a:lnTo>
                    <a:pt x="579" y="4119"/>
                  </a:lnTo>
                  <a:close/>
                  <a:moveTo>
                    <a:pt x="8130" y="4119"/>
                  </a:moveTo>
                  <a:lnTo>
                    <a:pt x="8130" y="6770"/>
                  </a:lnTo>
                  <a:cubicBezTo>
                    <a:pt x="8130" y="6931"/>
                    <a:pt x="7995" y="7066"/>
                    <a:pt x="7834" y="7066"/>
                  </a:cubicBezTo>
                  <a:lnTo>
                    <a:pt x="4644" y="7066"/>
                  </a:lnTo>
                  <a:lnTo>
                    <a:pt x="4644" y="4119"/>
                  </a:lnTo>
                  <a:close/>
                  <a:moveTo>
                    <a:pt x="876" y="0"/>
                  </a:moveTo>
                  <a:cubicBezTo>
                    <a:pt x="391" y="0"/>
                    <a:pt x="0" y="390"/>
                    <a:pt x="0" y="874"/>
                  </a:cubicBezTo>
                  <a:lnTo>
                    <a:pt x="0" y="6770"/>
                  </a:lnTo>
                  <a:cubicBezTo>
                    <a:pt x="0" y="7254"/>
                    <a:pt x="391" y="7658"/>
                    <a:pt x="876" y="7658"/>
                  </a:cubicBezTo>
                  <a:lnTo>
                    <a:pt x="7834" y="7658"/>
                  </a:lnTo>
                  <a:cubicBezTo>
                    <a:pt x="8318" y="7658"/>
                    <a:pt x="8709" y="7254"/>
                    <a:pt x="8709" y="6770"/>
                  </a:cubicBezTo>
                  <a:lnTo>
                    <a:pt x="8709" y="3297"/>
                  </a:lnTo>
                  <a:cubicBezTo>
                    <a:pt x="8709" y="3136"/>
                    <a:pt x="8587" y="3001"/>
                    <a:pt x="8413" y="3001"/>
                  </a:cubicBezTo>
                  <a:cubicBezTo>
                    <a:pt x="8251" y="3001"/>
                    <a:pt x="8130" y="3136"/>
                    <a:pt x="8130" y="3297"/>
                  </a:cubicBezTo>
                  <a:lnTo>
                    <a:pt x="8130" y="3526"/>
                  </a:lnTo>
                  <a:lnTo>
                    <a:pt x="4644" y="3526"/>
                  </a:lnTo>
                  <a:lnTo>
                    <a:pt x="4644" y="578"/>
                  </a:lnTo>
                  <a:lnTo>
                    <a:pt x="6972" y="578"/>
                  </a:lnTo>
                  <a:cubicBezTo>
                    <a:pt x="7134" y="578"/>
                    <a:pt x="7268" y="458"/>
                    <a:pt x="7268" y="282"/>
                  </a:cubicBezTo>
                  <a:cubicBezTo>
                    <a:pt x="7268" y="121"/>
                    <a:pt x="7134" y="0"/>
                    <a:pt x="6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4107113" y="3089050"/>
              <a:ext cx="14850" cy="14825"/>
            </a:xfrm>
            <a:custGeom>
              <a:avLst/>
              <a:gdLst/>
              <a:ahLst/>
              <a:cxnLst/>
              <a:rect l="l" t="t" r="r" b="b"/>
              <a:pathLst>
                <a:path w="594" h="593" extrusionOk="0">
                  <a:moveTo>
                    <a:pt x="297" y="0"/>
                  </a:moveTo>
                  <a:cubicBezTo>
                    <a:pt x="229" y="0"/>
                    <a:pt x="148" y="27"/>
                    <a:pt x="94" y="81"/>
                  </a:cubicBezTo>
                  <a:cubicBezTo>
                    <a:pt x="41" y="135"/>
                    <a:pt x="1" y="216"/>
                    <a:pt x="1" y="296"/>
                  </a:cubicBezTo>
                  <a:cubicBezTo>
                    <a:pt x="1" y="377"/>
                    <a:pt x="41" y="444"/>
                    <a:pt x="94" y="498"/>
                  </a:cubicBezTo>
                  <a:cubicBezTo>
                    <a:pt x="148" y="552"/>
                    <a:pt x="229" y="592"/>
                    <a:pt x="297" y="592"/>
                  </a:cubicBezTo>
                  <a:cubicBezTo>
                    <a:pt x="378" y="592"/>
                    <a:pt x="458" y="552"/>
                    <a:pt x="512" y="498"/>
                  </a:cubicBezTo>
                  <a:cubicBezTo>
                    <a:pt x="566" y="444"/>
                    <a:pt x="593" y="377"/>
                    <a:pt x="593" y="296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4147138" y="3089050"/>
              <a:ext cx="14525" cy="14825"/>
            </a:xfrm>
            <a:custGeom>
              <a:avLst/>
              <a:gdLst/>
              <a:ahLst/>
              <a:cxnLst/>
              <a:rect l="l" t="t" r="r" b="b"/>
              <a:pathLst>
                <a:path w="581" h="593" extrusionOk="0">
                  <a:moveTo>
                    <a:pt x="284" y="0"/>
                  </a:moveTo>
                  <a:cubicBezTo>
                    <a:pt x="216" y="0"/>
                    <a:pt x="136" y="27"/>
                    <a:pt x="82" y="81"/>
                  </a:cubicBezTo>
                  <a:cubicBezTo>
                    <a:pt x="28" y="135"/>
                    <a:pt x="1" y="216"/>
                    <a:pt x="1" y="296"/>
                  </a:cubicBezTo>
                  <a:cubicBezTo>
                    <a:pt x="1" y="377"/>
                    <a:pt x="28" y="444"/>
                    <a:pt x="82" y="498"/>
                  </a:cubicBezTo>
                  <a:cubicBezTo>
                    <a:pt x="136" y="552"/>
                    <a:pt x="216" y="592"/>
                    <a:pt x="284" y="592"/>
                  </a:cubicBezTo>
                  <a:cubicBezTo>
                    <a:pt x="365" y="592"/>
                    <a:pt x="446" y="552"/>
                    <a:pt x="500" y="498"/>
                  </a:cubicBezTo>
                  <a:cubicBezTo>
                    <a:pt x="553" y="444"/>
                    <a:pt x="580" y="377"/>
                    <a:pt x="580" y="296"/>
                  </a:cubicBezTo>
                  <a:cubicBezTo>
                    <a:pt x="580" y="216"/>
                    <a:pt x="553" y="135"/>
                    <a:pt x="500" y="81"/>
                  </a:cubicBezTo>
                  <a:cubicBezTo>
                    <a:pt x="446" y="27"/>
                    <a:pt x="365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4186863" y="3089050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6" y="0"/>
                  </a:moveTo>
                  <a:cubicBezTo>
                    <a:pt x="216" y="0"/>
                    <a:pt x="135" y="27"/>
                    <a:pt x="81" y="81"/>
                  </a:cubicBezTo>
                  <a:cubicBezTo>
                    <a:pt x="27" y="135"/>
                    <a:pt x="0" y="216"/>
                    <a:pt x="0" y="296"/>
                  </a:cubicBezTo>
                  <a:cubicBezTo>
                    <a:pt x="0" y="377"/>
                    <a:pt x="27" y="444"/>
                    <a:pt x="81" y="498"/>
                  </a:cubicBezTo>
                  <a:cubicBezTo>
                    <a:pt x="135" y="552"/>
                    <a:pt x="216" y="592"/>
                    <a:pt x="296" y="592"/>
                  </a:cubicBezTo>
                  <a:cubicBezTo>
                    <a:pt x="364" y="592"/>
                    <a:pt x="445" y="552"/>
                    <a:pt x="499" y="498"/>
                  </a:cubicBezTo>
                  <a:cubicBezTo>
                    <a:pt x="553" y="444"/>
                    <a:pt x="592" y="377"/>
                    <a:pt x="592" y="296"/>
                  </a:cubicBezTo>
                  <a:cubicBezTo>
                    <a:pt x="592" y="216"/>
                    <a:pt x="553" y="135"/>
                    <a:pt x="499" y="81"/>
                  </a:cubicBezTo>
                  <a:cubicBezTo>
                    <a:pt x="445" y="27"/>
                    <a:pt x="364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4080863" y="3194350"/>
              <a:ext cx="45450" cy="45800"/>
            </a:xfrm>
            <a:custGeom>
              <a:avLst/>
              <a:gdLst/>
              <a:ahLst/>
              <a:cxnLst/>
              <a:rect l="l" t="t" r="r" b="b"/>
              <a:pathLst>
                <a:path w="1818" h="1832" extrusionOk="0">
                  <a:moveTo>
                    <a:pt x="902" y="1"/>
                  </a:moveTo>
                  <a:cubicBezTo>
                    <a:pt x="741" y="1"/>
                    <a:pt x="620" y="135"/>
                    <a:pt x="620" y="297"/>
                  </a:cubicBezTo>
                  <a:lnTo>
                    <a:pt x="620" y="620"/>
                  </a:lnTo>
                  <a:lnTo>
                    <a:pt x="297" y="620"/>
                  </a:lnTo>
                  <a:cubicBezTo>
                    <a:pt x="136" y="620"/>
                    <a:pt x="1" y="754"/>
                    <a:pt x="1" y="916"/>
                  </a:cubicBezTo>
                  <a:cubicBezTo>
                    <a:pt x="1" y="1077"/>
                    <a:pt x="136" y="1212"/>
                    <a:pt x="297" y="1212"/>
                  </a:cubicBezTo>
                  <a:lnTo>
                    <a:pt x="620" y="1212"/>
                  </a:lnTo>
                  <a:lnTo>
                    <a:pt x="620" y="1535"/>
                  </a:lnTo>
                  <a:cubicBezTo>
                    <a:pt x="620" y="1696"/>
                    <a:pt x="741" y="1831"/>
                    <a:pt x="902" y="1831"/>
                  </a:cubicBezTo>
                  <a:cubicBezTo>
                    <a:pt x="1078" y="1831"/>
                    <a:pt x="1198" y="1696"/>
                    <a:pt x="1198" y="1535"/>
                  </a:cubicBezTo>
                  <a:lnTo>
                    <a:pt x="1198" y="1212"/>
                  </a:lnTo>
                  <a:lnTo>
                    <a:pt x="1521" y="1212"/>
                  </a:lnTo>
                  <a:cubicBezTo>
                    <a:pt x="1683" y="1212"/>
                    <a:pt x="1817" y="1077"/>
                    <a:pt x="1817" y="916"/>
                  </a:cubicBezTo>
                  <a:cubicBezTo>
                    <a:pt x="1817" y="754"/>
                    <a:pt x="1683" y="620"/>
                    <a:pt x="1521" y="620"/>
                  </a:cubicBezTo>
                  <a:lnTo>
                    <a:pt x="1198" y="620"/>
                  </a:lnTo>
                  <a:lnTo>
                    <a:pt x="1198" y="297"/>
                  </a:lnTo>
                  <a:cubicBezTo>
                    <a:pt x="1198" y="135"/>
                    <a:pt x="1078" y="1"/>
                    <a:pt x="9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084563" y="3287300"/>
              <a:ext cx="38050" cy="36650"/>
            </a:xfrm>
            <a:custGeom>
              <a:avLst/>
              <a:gdLst/>
              <a:ahLst/>
              <a:cxnLst/>
              <a:rect l="l" t="t" r="r" b="b"/>
              <a:pathLst>
                <a:path w="1522" h="1466" extrusionOk="0">
                  <a:moveTo>
                    <a:pt x="326" y="1"/>
                  </a:moveTo>
                  <a:cubicBezTo>
                    <a:pt x="250" y="1"/>
                    <a:pt x="176" y="31"/>
                    <a:pt x="122" y="92"/>
                  </a:cubicBezTo>
                  <a:cubicBezTo>
                    <a:pt x="0" y="200"/>
                    <a:pt x="0" y="388"/>
                    <a:pt x="122" y="496"/>
                  </a:cubicBezTo>
                  <a:lnTo>
                    <a:pt x="350" y="724"/>
                  </a:lnTo>
                  <a:lnTo>
                    <a:pt x="122" y="954"/>
                  </a:lnTo>
                  <a:cubicBezTo>
                    <a:pt x="0" y="1074"/>
                    <a:pt x="0" y="1263"/>
                    <a:pt x="122" y="1370"/>
                  </a:cubicBezTo>
                  <a:cubicBezTo>
                    <a:pt x="176" y="1438"/>
                    <a:pt x="243" y="1465"/>
                    <a:pt x="324" y="1465"/>
                  </a:cubicBezTo>
                  <a:cubicBezTo>
                    <a:pt x="404" y="1465"/>
                    <a:pt x="472" y="1438"/>
                    <a:pt x="539" y="1370"/>
                  </a:cubicBezTo>
                  <a:lnTo>
                    <a:pt x="754" y="1142"/>
                  </a:lnTo>
                  <a:lnTo>
                    <a:pt x="984" y="1370"/>
                  </a:lnTo>
                  <a:cubicBezTo>
                    <a:pt x="1050" y="1438"/>
                    <a:pt x="1118" y="1465"/>
                    <a:pt x="1199" y="1465"/>
                  </a:cubicBezTo>
                  <a:cubicBezTo>
                    <a:pt x="1266" y="1465"/>
                    <a:pt x="1346" y="1438"/>
                    <a:pt x="1400" y="1370"/>
                  </a:cubicBezTo>
                  <a:cubicBezTo>
                    <a:pt x="1522" y="1263"/>
                    <a:pt x="1522" y="1074"/>
                    <a:pt x="1400" y="954"/>
                  </a:cubicBezTo>
                  <a:lnTo>
                    <a:pt x="1172" y="724"/>
                  </a:lnTo>
                  <a:lnTo>
                    <a:pt x="1400" y="496"/>
                  </a:lnTo>
                  <a:cubicBezTo>
                    <a:pt x="1522" y="388"/>
                    <a:pt x="1522" y="200"/>
                    <a:pt x="1400" y="92"/>
                  </a:cubicBezTo>
                  <a:cubicBezTo>
                    <a:pt x="1346" y="31"/>
                    <a:pt x="1272" y="1"/>
                    <a:pt x="1197" y="1"/>
                  </a:cubicBezTo>
                  <a:cubicBezTo>
                    <a:pt x="1121" y="1"/>
                    <a:pt x="1044" y="31"/>
                    <a:pt x="984" y="92"/>
                  </a:cubicBezTo>
                  <a:lnTo>
                    <a:pt x="754" y="308"/>
                  </a:lnTo>
                  <a:lnTo>
                    <a:pt x="539" y="92"/>
                  </a:lnTo>
                  <a:cubicBezTo>
                    <a:pt x="479" y="31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197963" y="3285200"/>
              <a:ext cx="14500" cy="14825"/>
            </a:xfrm>
            <a:custGeom>
              <a:avLst/>
              <a:gdLst/>
              <a:ahLst/>
              <a:cxnLst/>
              <a:rect l="l" t="t" r="r" b="b"/>
              <a:pathLst>
                <a:path w="580" h="593" extrusionOk="0">
                  <a:moveTo>
                    <a:pt x="283" y="1"/>
                  </a:moveTo>
                  <a:cubicBezTo>
                    <a:pt x="216" y="1"/>
                    <a:pt x="136" y="42"/>
                    <a:pt x="82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8"/>
                    <a:pt x="28" y="458"/>
                    <a:pt x="82" y="512"/>
                  </a:cubicBezTo>
                  <a:cubicBezTo>
                    <a:pt x="136" y="566"/>
                    <a:pt x="216" y="593"/>
                    <a:pt x="283" y="593"/>
                  </a:cubicBezTo>
                  <a:cubicBezTo>
                    <a:pt x="364" y="593"/>
                    <a:pt x="445" y="566"/>
                    <a:pt x="498" y="512"/>
                  </a:cubicBezTo>
                  <a:cubicBezTo>
                    <a:pt x="552" y="458"/>
                    <a:pt x="579" y="378"/>
                    <a:pt x="579" y="297"/>
                  </a:cubicBezTo>
                  <a:cubicBezTo>
                    <a:pt x="579" y="216"/>
                    <a:pt x="552" y="149"/>
                    <a:pt x="498" y="95"/>
                  </a:cubicBezTo>
                  <a:cubicBezTo>
                    <a:pt x="445" y="42"/>
                    <a:pt x="364" y="1"/>
                    <a:pt x="2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4197963" y="3311125"/>
              <a:ext cx="14500" cy="14825"/>
            </a:xfrm>
            <a:custGeom>
              <a:avLst/>
              <a:gdLst/>
              <a:ahLst/>
              <a:cxnLst/>
              <a:rect l="l" t="t" r="r" b="b"/>
              <a:pathLst>
                <a:path w="580" h="593" extrusionOk="0">
                  <a:moveTo>
                    <a:pt x="283" y="1"/>
                  </a:moveTo>
                  <a:cubicBezTo>
                    <a:pt x="216" y="1"/>
                    <a:pt x="136" y="28"/>
                    <a:pt x="82" y="81"/>
                  </a:cubicBezTo>
                  <a:cubicBezTo>
                    <a:pt x="28" y="135"/>
                    <a:pt x="1" y="216"/>
                    <a:pt x="1" y="297"/>
                  </a:cubicBezTo>
                  <a:cubicBezTo>
                    <a:pt x="1" y="363"/>
                    <a:pt x="28" y="444"/>
                    <a:pt x="82" y="498"/>
                  </a:cubicBezTo>
                  <a:cubicBezTo>
                    <a:pt x="136" y="552"/>
                    <a:pt x="216" y="593"/>
                    <a:pt x="283" y="593"/>
                  </a:cubicBezTo>
                  <a:cubicBezTo>
                    <a:pt x="364" y="593"/>
                    <a:pt x="445" y="552"/>
                    <a:pt x="498" y="498"/>
                  </a:cubicBezTo>
                  <a:cubicBezTo>
                    <a:pt x="552" y="444"/>
                    <a:pt x="579" y="363"/>
                    <a:pt x="579" y="297"/>
                  </a:cubicBezTo>
                  <a:cubicBezTo>
                    <a:pt x="579" y="216"/>
                    <a:pt x="552" y="135"/>
                    <a:pt x="498" y="81"/>
                  </a:cubicBezTo>
                  <a:cubicBezTo>
                    <a:pt x="445" y="28"/>
                    <a:pt x="364" y="1"/>
                    <a:pt x="2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4188863" y="3209825"/>
              <a:ext cx="32700" cy="14825"/>
            </a:xfrm>
            <a:custGeom>
              <a:avLst/>
              <a:gdLst/>
              <a:ahLst/>
              <a:cxnLst/>
              <a:rect l="l" t="t" r="r" b="b"/>
              <a:pathLst>
                <a:path w="1308" h="593" extrusionOk="0">
                  <a:moveTo>
                    <a:pt x="297" y="1"/>
                  </a:moveTo>
                  <a:cubicBezTo>
                    <a:pt x="136" y="1"/>
                    <a:pt x="1" y="135"/>
                    <a:pt x="1" y="297"/>
                  </a:cubicBezTo>
                  <a:cubicBezTo>
                    <a:pt x="1" y="458"/>
                    <a:pt x="136" y="593"/>
                    <a:pt x="297" y="593"/>
                  </a:cubicBezTo>
                  <a:lnTo>
                    <a:pt x="1011" y="593"/>
                  </a:lnTo>
                  <a:cubicBezTo>
                    <a:pt x="1173" y="593"/>
                    <a:pt x="1307" y="458"/>
                    <a:pt x="1307" y="297"/>
                  </a:cubicBezTo>
                  <a:cubicBezTo>
                    <a:pt x="1307" y="135"/>
                    <a:pt x="1173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9"/>
          <p:cNvGrpSpPr/>
          <p:nvPr/>
        </p:nvGrpSpPr>
        <p:grpSpPr>
          <a:xfrm>
            <a:off x="1083349" y="3864500"/>
            <a:ext cx="390050" cy="377225"/>
            <a:chOff x="3254088" y="3734100"/>
            <a:chExt cx="390050" cy="377225"/>
          </a:xfrm>
        </p:grpSpPr>
        <p:sp>
          <p:nvSpPr>
            <p:cNvPr id="1565" name="Google Shape;1565;p49"/>
            <p:cNvSpPr/>
            <p:nvPr/>
          </p:nvSpPr>
          <p:spPr>
            <a:xfrm>
              <a:off x="3254088" y="3734100"/>
              <a:ext cx="390050" cy="377225"/>
            </a:xfrm>
            <a:custGeom>
              <a:avLst/>
              <a:gdLst/>
              <a:ahLst/>
              <a:cxnLst/>
              <a:rect l="l" t="t" r="r" b="b"/>
              <a:pathLst>
                <a:path w="15602" h="15089" extrusionOk="0">
                  <a:moveTo>
                    <a:pt x="5156" y="3270"/>
                  </a:moveTo>
                  <a:cubicBezTo>
                    <a:pt x="5394" y="3270"/>
                    <a:pt x="5632" y="3288"/>
                    <a:pt x="5869" y="3325"/>
                  </a:cubicBezTo>
                  <a:lnTo>
                    <a:pt x="2115" y="7094"/>
                  </a:lnTo>
                  <a:lnTo>
                    <a:pt x="728" y="5707"/>
                  </a:lnTo>
                  <a:lnTo>
                    <a:pt x="1778" y="4671"/>
                  </a:lnTo>
                  <a:cubicBezTo>
                    <a:pt x="2682" y="3767"/>
                    <a:pt x="3909" y="3270"/>
                    <a:pt x="5156" y="3270"/>
                  </a:cubicBezTo>
                  <a:close/>
                  <a:moveTo>
                    <a:pt x="12045" y="594"/>
                  </a:moveTo>
                  <a:cubicBezTo>
                    <a:pt x="12750" y="594"/>
                    <a:pt x="13461" y="712"/>
                    <a:pt x="14148" y="956"/>
                  </a:cubicBezTo>
                  <a:cubicBezTo>
                    <a:pt x="14578" y="2180"/>
                    <a:pt x="14618" y="3486"/>
                    <a:pt x="14282" y="4698"/>
                  </a:cubicBezTo>
                  <a:lnTo>
                    <a:pt x="11860" y="2275"/>
                  </a:lnTo>
                  <a:cubicBezTo>
                    <a:pt x="11806" y="2221"/>
                    <a:pt x="11732" y="2194"/>
                    <a:pt x="11656" y="2194"/>
                  </a:cubicBezTo>
                  <a:cubicBezTo>
                    <a:pt x="11580" y="2194"/>
                    <a:pt x="11503" y="2221"/>
                    <a:pt x="11442" y="2275"/>
                  </a:cubicBezTo>
                  <a:cubicBezTo>
                    <a:pt x="11334" y="2396"/>
                    <a:pt x="11334" y="2584"/>
                    <a:pt x="11442" y="2692"/>
                  </a:cubicBezTo>
                  <a:lnTo>
                    <a:pt x="14067" y="5317"/>
                  </a:lnTo>
                  <a:lnTo>
                    <a:pt x="14080" y="5330"/>
                  </a:lnTo>
                  <a:cubicBezTo>
                    <a:pt x="13771" y="6124"/>
                    <a:pt x="13299" y="6851"/>
                    <a:pt x="12680" y="7470"/>
                  </a:cubicBezTo>
                  <a:lnTo>
                    <a:pt x="11806" y="8345"/>
                  </a:lnTo>
                  <a:cubicBezTo>
                    <a:pt x="11765" y="8372"/>
                    <a:pt x="11752" y="8399"/>
                    <a:pt x="11725" y="8426"/>
                  </a:cubicBezTo>
                  <a:lnTo>
                    <a:pt x="7579" y="12571"/>
                  </a:lnTo>
                  <a:lnTo>
                    <a:pt x="7552" y="12531"/>
                  </a:lnTo>
                  <a:lnTo>
                    <a:pt x="2558" y="7537"/>
                  </a:lnTo>
                  <a:lnTo>
                    <a:pt x="2531" y="7510"/>
                  </a:lnTo>
                  <a:lnTo>
                    <a:pt x="3272" y="6771"/>
                  </a:lnTo>
                  <a:lnTo>
                    <a:pt x="6865" y="10351"/>
                  </a:lnTo>
                  <a:cubicBezTo>
                    <a:pt x="6919" y="10405"/>
                    <a:pt x="6987" y="10432"/>
                    <a:pt x="7068" y="10432"/>
                  </a:cubicBezTo>
                  <a:cubicBezTo>
                    <a:pt x="7149" y="10432"/>
                    <a:pt x="7215" y="10405"/>
                    <a:pt x="7269" y="10351"/>
                  </a:cubicBezTo>
                  <a:cubicBezTo>
                    <a:pt x="7391" y="10229"/>
                    <a:pt x="7391" y="10055"/>
                    <a:pt x="7269" y="9933"/>
                  </a:cubicBezTo>
                  <a:lnTo>
                    <a:pt x="3689" y="6353"/>
                  </a:lnTo>
                  <a:lnTo>
                    <a:pt x="7619" y="2423"/>
                  </a:lnTo>
                  <a:cubicBezTo>
                    <a:pt x="8813" y="1229"/>
                    <a:pt x="10414" y="594"/>
                    <a:pt x="12045" y="594"/>
                  </a:cubicBezTo>
                  <a:close/>
                  <a:moveTo>
                    <a:pt x="2720" y="8547"/>
                  </a:moveTo>
                  <a:lnTo>
                    <a:pt x="6569" y="12397"/>
                  </a:lnTo>
                  <a:lnTo>
                    <a:pt x="5735" y="13231"/>
                  </a:lnTo>
                  <a:lnTo>
                    <a:pt x="1885" y="9382"/>
                  </a:lnTo>
                  <a:lnTo>
                    <a:pt x="2720" y="8547"/>
                  </a:lnTo>
                  <a:close/>
                  <a:moveTo>
                    <a:pt x="2034" y="10364"/>
                  </a:moveTo>
                  <a:lnTo>
                    <a:pt x="4726" y="13056"/>
                  </a:lnTo>
                  <a:lnTo>
                    <a:pt x="769" y="14335"/>
                  </a:lnTo>
                  <a:lnTo>
                    <a:pt x="2034" y="10364"/>
                  </a:lnTo>
                  <a:close/>
                  <a:moveTo>
                    <a:pt x="11792" y="9193"/>
                  </a:moveTo>
                  <a:cubicBezTo>
                    <a:pt x="12021" y="10674"/>
                    <a:pt x="11536" y="12221"/>
                    <a:pt x="10460" y="13285"/>
                  </a:cubicBezTo>
                  <a:lnTo>
                    <a:pt x="9383" y="14362"/>
                  </a:lnTo>
                  <a:lnTo>
                    <a:pt x="7996" y="12989"/>
                  </a:lnTo>
                  <a:lnTo>
                    <a:pt x="11792" y="9193"/>
                  </a:lnTo>
                  <a:close/>
                  <a:moveTo>
                    <a:pt x="12061" y="1"/>
                  </a:moveTo>
                  <a:cubicBezTo>
                    <a:pt x="10269" y="1"/>
                    <a:pt x="8507" y="701"/>
                    <a:pt x="7202" y="2006"/>
                  </a:cubicBezTo>
                  <a:lnTo>
                    <a:pt x="6381" y="2826"/>
                  </a:lnTo>
                  <a:cubicBezTo>
                    <a:pt x="5971" y="2728"/>
                    <a:pt x="5556" y="2681"/>
                    <a:pt x="5143" y="2681"/>
                  </a:cubicBezTo>
                  <a:cubicBezTo>
                    <a:pt x="3740" y="2681"/>
                    <a:pt x="2369" y="3234"/>
                    <a:pt x="1361" y="4253"/>
                  </a:cubicBezTo>
                  <a:lnTo>
                    <a:pt x="96" y="5505"/>
                  </a:lnTo>
                  <a:cubicBezTo>
                    <a:pt x="42" y="5559"/>
                    <a:pt x="15" y="5626"/>
                    <a:pt x="15" y="5707"/>
                  </a:cubicBezTo>
                  <a:cubicBezTo>
                    <a:pt x="15" y="5787"/>
                    <a:pt x="42" y="5868"/>
                    <a:pt x="96" y="5922"/>
                  </a:cubicBezTo>
                  <a:lnTo>
                    <a:pt x="2142" y="7955"/>
                  </a:lnTo>
                  <a:lnTo>
                    <a:pt x="2316" y="8129"/>
                  </a:lnTo>
                  <a:lnTo>
                    <a:pt x="1266" y="9179"/>
                  </a:lnTo>
                  <a:cubicBezTo>
                    <a:pt x="1146" y="9287"/>
                    <a:pt x="1146" y="9475"/>
                    <a:pt x="1266" y="9597"/>
                  </a:cubicBezTo>
                  <a:lnTo>
                    <a:pt x="1562" y="9893"/>
                  </a:lnTo>
                  <a:lnTo>
                    <a:pt x="28" y="14698"/>
                  </a:lnTo>
                  <a:cubicBezTo>
                    <a:pt x="1" y="14805"/>
                    <a:pt x="28" y="14913"/>
                    <a:pt x="109" y="14994"/>
                  </a:cubicBezTo>
                  <a:cubicBezTo>
                    <a:pt x="163" y="15048"/>
                    <a:pt x="230" y="15089"/>
                    <a:pt x="311" y="15089"/>
                  </a:cubicBezTo>
                  <a:cubicBezTo>
                    <a:pt x="338" y="15089"/>
                    <a:pt x="378" y="15075"/>
                    <a:pt x="405" y="15075"/>
                  </a:cubicBezTo>
                  <a:lnTo>
                    <a:pt x="5184" y="13513"/>
                  </a:lnTo>
                  <a:lnTo>
                    <a:pt x="5519" y="13850"/>
                  </a:lnTo>
                  <a:cubicBezTo>
                    <a:pt x="5587" y="13917"/>
                    <a:pt x="5654" y="13944"/>
                    <a:pt x="5735" y="13944"/>
                  </a:cubicBezTo>
                  <a:cubicBezTo>
                    <a:pt x="5803" y="13944"/>
                    <a:pt x="5883" y="13917"/>
                    <a:pt x="5937" y="13850"/>
                  </a:cubicBezTo>
                  <a:lnTo>
                    <a:pt x="6987" y="12800"/>
                  </a:lnTo>
                  <a:lnTo>
                    <a:pt x="7377" y="13190"/>
                  </a:lnTo>
                  <a:lnTo>
                    <a:pt x="9180" y="14994"/>
                  </a:lnTo>
                  <a:cubicBezTo>
                    <a:pt x="9234" y="15048"/>
                    <a:pt x="9315" y="15075"/>
                    <a:pt x="9383" y="15075"/>
                  </a:cubicBezTo>
                  <a:cubicBezTo>
                    <a:pt x="9464" y="15075"/>
                    <a:pt x="9530" y="15048"/>
                    <a:pt x="9598" y="14994"/>
                  </a:cubicBezTo>
                  <a:lnTo>
                    <a:pt x="10876" y="13702"/>
                  </a:lnTo>
                  <a:cubicBezTo>
                    <a:pt x="11522" y="13056"/>
                    <a:pt x="12007" y="12248"/>
                    <a:pt x="12249" y="11360"/>
                  </a:cubicBezTo>
                  <a:cubicBezTo>
                    <a:pt x="12492" y="10485"/>
                    <a:pt x="12506" y="9570"/>
                    <a:pt x="12290" y="8682"/>
                  </a:cubicBezTo>
                  <a:lnTo>
                    <a:pt x="13098" y="7887"/>
                  </a:lnTo>
                  <a:cubicBezTo>
                    <a:pt x="14995" y="5990"/>
                    <a:pt x="15601" y="3136"/>
                    <a:pt x="14659" y="619"/>
                  </a:cubicBezTo>
                  <a:cubicBezTo>
                    <a:pt x="14632" y="538"/>
                    <a:pt x="14564" y="484"/>
                    <a:pt x="14484" y="445"/>
                  </a:cubicBezTo>
                  <a:cubicBezTo>
                    <a:pt x="13697" y="146"/>
                    <a:pt x="12876" y="1"/>
                    <a:pt x="120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3439838" y="3850500"/>
              <a:ext cx="77425" cy="73400"/>
            </a:xfrm>
            <a:custGeom>
              <a:avLst/>
              <a:gdLst/>
              <a:ahLst/>
              <a:cxnLst/>
              <a:rect l="l" t="t" r="r" b="b"/>
              <a:pathLst>
                <a:path w="3097" h="2936" extrusionOk="0">
                  <a:moveTo>
                    <a:pt x="1952" y="1"/>
                  </a:moveTo>
                  <a:cubicBezTo>
                    <a:pt x="1710" y="1"/>
                    <a:pt x="1474" y="90"/>
                    <a:pt x="1293" y="270"/>
                  </a:cubicBezTo>
                  <a:cubicBezTo>
                    <a:pt x="916" y="647"/>
                    <a:pt x="943" y="1280"/>
                    <a:pt x="1334" y="1670"/>
                  </a:cubicBezTo>
                  <a:cubicBezTo>
                    <a:pt x="1508" y="1845"/>
                    <a:pt x="1535" y="2101"/>
                    <a:pt x="1388" y="2249"/>
                  </a:cubicBezTo>
                  <a:cubicBezTo>
                    <a:pt x="1321" y="2315"/>
                    <a:pt x="1234" y="2346"/>
                    <a:pt x="1142" y="2346"/>
                  </a:cubicBezTo>
                  <a:cubicBezTo>
                    <a:pt x="1027" y="2346"/>
                    <a:pt x="906" y="2298"/>
                    <a:pt x="808" y="2208"/>
                  </a:cubicBezTo>
                  <a:cubicBezTo>
                    <a:pt x="647" y="2034"/>
                    <a:pt x="620" y="1777"/>
                    <a:pt x="768" y="1630"/>
                  </a:cubicBezTo>
                  <a:cubicBezTo>
                    <a:pt x="876" y="1508"/>
                    <a:pt x="876" y="1334"/>
                    <a:pt x="768" y="1212"/>
                  </a:cubicBezTo>
                  <a:cubicBezTo>
                    <a:pt x="708" y="1152"/>
                    <a:pt x="630" y="1122"/>
                    <a:pt x="554" y="1122"/>
                  </a:cubicBezTo>
                  <a:cubicBezTo>
                    <a:pt x="479" y="1122"/>
                    <a:pt x="405" y="1152"/>
                    <a:pt x="351" y="1212"/>
                  </a:cubicBezTo>
                  <a:cubicBezTo>
                    <a:pt x="42" y="1522"/>
                    <a:pt x="1" y="1993"/>
                    <a:pt x="216" y="2384"/>
                  </a:cubicBezTo>
                  <a:lnTo>
                    <a:pt x="203" y="2397"/>
                  </a:lnTo>
                  <a:cubicBezTo>
                    <a:pt x="81" y="2518"/>
                    <a:pt x="81" y="2707"/>
                    <a:pt x="203" y="2814"/>
                  </a:cubicBezTo>
                  <a:cubicBezTo>
                    <a:pt x="257" y="2868"/>
                    <a:pt x="338" y="2895"/>
                    <a:pt x="405" y="2895"/>
                  </a:cubicBezTo>
                  <a:cubicBezTo>
                    <a:pt x="485" y="2895"/>
                    <a:pt x="553" y="2868"/>
                    <a:pt x="620" y="2814"/>
                  </a:cubicBezTo>
                  <a:lnTo>
                    <a:pt x="634" y="2800"/>
                  </a:lnTo>
                  <a:cubicBezTo>
                    <a:pt x="795" y="2895"/>
                    <a:pt x="970" y="2935"/>
                    <a:pt x="1145" y="2935"/>
                  </a:cubicBezTo>
                  <a:cubicBezTo>
                    <a:pt x="1388" y="2935"/>
                    <a:pt x="1630" y="2841"/>
                    <a:pt x="1804" y="2666"/>
                  </a:cubicBezTo>
                  <a:cubicBezTo>
                    <a:pt x="2181" y="2289"/>
                    <a:pt x="2154" y="1657"/>
                    <a:pt x="1750" y="1266"/>
                  </a:cubicBezTo>
                  <a:cubicBezTo>
                    <a:pt x="1589" y="1092"/>
                    <a:pt x="1562" y="835"/>
                    <a:pt x="1711" y="688"/>
                  </a:cubicBezTo>
                  <a:cubicBezTo>
                    <a:pt x="1777" y="621"/>
                    <a:pt x="1864" y="590"/>
                    <a:pt x="1955" y="590"/>
                  </a:cubicBezTo>
                  <a:cubicBezTo>
                    <a:pt x="2068" y="590"/>
                    <a:pt x="2187" y="638"/>
                    <a:pt x="2276" y="728"/>
                  </a:cubicBezTo>
                  <a:cubicBezTo>
                    <a:pt x="2450" y="903"/>
                    <a:pt x="2477" y="1158"/>
                    <a:pt x="2330" y="1307"/>
                  </a:cubicBezTo>
                  <a:cubicBezTo>
                    <a:pt x="2208" y="1428"/>
                    <a:pt x="2208" y="1616"/>
                    <a:pt x="2330" y="1724"/>
                  </a:cubicBezTo>
                  <a:cubicBezTo>
                    <a:pt x="2384" y="1777"/>
                    <a:pt x="2464" y="1804"/>
                    <a:pt x="2531" y="1804"/>
                  </a:cubicBezTo>
                  <a:cubicBezTo>
                    <a:pt x="2612" y="1804"/>
                    <a:pt x="2693" y="1777"/>
                    <a:pt x="2747" y="1724"/>
                  </a:cubicBezTo>
                  <a:cubicBezTo>
                    <a:pt x="3057" y="1415"/>
                    <a:pt x="3096" y="943"/>
                    <a:pt x="2881" y="553"/>
                  </a:cubicBezTo>
                  <a:lnTo>
                    <a:pt x="2908" y="526"/>
                  </a:lnTo>
                  <a:cubicBezTo>
                    <a:pt x="3030" y="405"/>
                    <a:pt x="3030" y="216"/>
                    <a:pt x="2908" y="109"/>
                  </a:cubicBezTo>
                  <a:cubicBezTo>
                    <a:pt x="2854" y="48"/>
                    <a:pt x="2780" y="18"/>
                    <a:pt x="2705" y="18"/>
                  </a:cubicBezTo>
                  <a:cubicBezTo>
                    <a:pt x="2629" y="18"/>
                    <a:pt x="2552" y="48"/>
                    <a:pt x="2491" y="109"/>
                  </a:cubicBezTo>
                  <a:lnTo>
                    <a:pt x="2464" y="135"/>
                  </a:lnTo>
                  <a:cubicBezTo>
                    <a:pt x="2302" y="46"/>
                    <a:pt x="2125" y="1"/>
                    <a:pt x="19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3407538" y="3822175"/>
              <a:ext cx="142375" cy="129650"/>
            </a:xfrm>
            <a:custGeom>
              <a:avLst/>
              <a:gdLst/>
              <a:ahLst/>
              <a:cxnLst/>
              <a:rect l="l" t="t" r="r" b="b"/>
              <a:pathLst>
                <a:path w="5695" h="5186" extrusionOk="0">
                  <a:moveTo>
                    <a:pt x="2841" y="595"/>
                  </a:moveTo>
                  <a:cubicBezTo>
                    <a:pt x="3353" y="595"/>
                    <a:pt x="3877" y="784"/>
                    <a:pt x="4268" y="1175"/>
                  </a:cubicBezTo>
                  <a:cubicBezTo>
                    <a:pt x="5049" y="1955"/>
                    <a:pt x="5049" y="3234"/>
                    <a:pt x="4268" y="4014"/>
                  </a:cubicBezTo>
                  <a:cubicBezTo>
                    <a:pt x="3878" y="4405"/>
                    <a:pt x="3363" y="4600"/>
                    <a:pt x="2848" y="4600"/>
                  </a:cubicBezTo>
                  <a:cubicBezTo>
                    <a:pt x="2333" y="4600"/>
                    <a:pt x="1818" y="4405"/>
                    <a:pt x="1427" y="4014"/>
                  </a:cubicBezTo>
                  <a:cubicBezTo>
                    <a:pt x="647" y="3234"/>
                    <a:pt x="647" y="1955"/>
                    <a:pt x="1427" y="1175"/>
                  </a:cubicBezTo>
                  <a:cubicBezTo>
                    <a:pt x="1818" y="784"/>
                    <a:pt x="2330" y="595"/>
                    <a:pt x="2841" y="595"/>
                  </a:cubicBezTo>
                  <a:close/>
                  <a:moveTo>
                    <a:pt x="2842" y="0"/>
                  </a:moveTo>
                  <a:cubicBezTo>
                    <a:pt x="2178" y="0"/>
                    <a:pt x="1515" y="252"/>
                    <a:pt x="1011" y="757"/>
                  </a:cubicBezTo>
                  <a:cubicBezTo>
                    <a:pt x="1" y="1767"/>
                    <a:pt x="1" y="3422"/>
                    <a:pt x="1011" y="4432"/>
                  </a:cubicBezTo>
                  <a:cubicBezTo>
                    <a:pt x="1522" y="4929"/>
                    <a:pt x="2181" y="5186"/>
                    <a:pt x="2841" y="5186"/>
                  </a:cubicBezTo>
                  <a:cubicBezTo>
                    <a:pt x="3514" y="5186"/>
                    <a:pt x="4173" y="4929"/>
                    <a:pt x="4685" y="4432"/>
                  </a:cubicBezTo>
                  <a:cubicBezTo>
                    <a:pt x="5695" y="3422"/>
                    <a:pt x="5695" y="1767"/>
                    <a:pt x="4685" y="757"/>
                  </a:cubicBezTo>
                  <a:cubicBezTo>
                    <a:pt x="4173" y="252"/>
                    <a:pt x="3507" y="0"/>
                    <a:pt x="2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3519263" y="3770100"/>
              <a:ext cx="14500" cy="14475"/>
            </a:xfrm>
            <a:custGeom>
              <a:avLst/>
              <a:gdLst/>
              <a:ahLst/>
              <a:cxnLst/>
              <a:rect l="l" t="t" r="r" b="b"/>
              <a:pathLst>
                <a:path w="580" h="579" extrusionOk="0">
                  <a:moveTo>
                    <a:pt x="283" y="1"/>
                  </a:moveTo>
                  <a:cubicBezTo>
                    <a:pt x="216" y="1"/>
                    <a:pt x="135" y="27"/>
                    <a:pt x="81" y="81"/>
                  </a:cubicBezTo>
                  <a:cubicBezTo>
                    <a:pt x="27" y="135"/>
                    <a:pt x="0" y="216"/>
                    <a:pt x="0" y="283"/>
                  </a:cubicBezTo>
                  <a:cubicBezTo>
                    <a:pt x="0" y="363"/>
                    <a:pt x="27" y="444"/>
                    <a:pt x="81" y="498"/>
                  </a:cubicBezTo>
                  <a:cubicBezTo>
                    <a:pt x="135" y="552"/>
                    <a:pt x="216" y="579"/>
                    <a:pt x="283" y="579"/>
                  </a:cubicBezTo>
                  <a:cubicBezTo>
                    <a:pt x="364" y="579"/>
                    <a:pt x="445" y="552"/>
                    <a:pt x="499" y="498"/>
                  </a:cubicBezTo>
                  <a:cubicBezTo>
                    <a:pt x="553" y="444"/>
                    <a:pt x="580" y="363"/>
                    <a:pt x="580" y="283"/>
                  </a:cubicBezTo>
                  <a:cubicBezTo>
                    <a:pt x="580" y="216"/>
                    <a:pt x="553" y="135"/>
                    <a:pt x="499" y="81"/>
                  </a:cubicBezTo>
                  <a:cubicBezTo>
                    <a:pt x="445" y="27"/>
                    <a:pt x="364" y="1"/>
                    <a:pt x="2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3441863" y="399892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7" y="0"/>
                  </a:moveTo>
                  <a:cubicBezTo>
                    <a:pt x="216" y="0"/>
                    <a:pt x="149" y="27"/>
                    <a:pt x="95" y="81"/>
                  </a:cubicBezTo>
                  <a:cubicBezTo>
                    <a:pt x="41" y="135"/>
                    <a:pt x="0" y="215"/>
                    <a:pt x="0" y="296"/>
                  </a:cubicBezTo>
                  <a:cubicBezTo>
                    <a:pt x="0" y="377"/>
                    <a:pt x="41" y="444"/>
                    <a:pt x="95" y="498"/>
                  </a:cubicBezTo>
                  <a:cubicBezTo>
                    <a:pt x="149" y="551"/>
                    <a:pt x="216" y="592"/>
                    <a:pt x="297" y="592"/>
                  </a:cubicBezTo>
                  <a:cubicBezTo>
                    <a:pt x="377" y="592"/>
                    <a:pt x="458" y="551"/>
                    <a:pt x="512" y="498"/>
                  </a:cubicBezTo>
                  <a:cubicBezTo>
                    <a:pt x="566" y="444"/>
                    <a:pt x="593" y="377"/>
                    <a:pt x="593" y="296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7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49"/>
          <p:cNvGrpSpPr/>
          <p:nvPr/>
        </p:nvGrpSpPr>
        <p:grpSpPr>
          <a:xfrm>
            <a:off x="4943174" y="3884363"/>
            <a:ext cx="377925" cy="337500"/>
            <a:chOff x="4005138" y="3753950"/>
            <a:chExt cx="377925" cy="337500"/>
          </a:xfrm>
        </p:grpSpPr>
        <p:sp>
          <p:nvSpPr>
            <p:cNvPr id="1571" name="Google Shape;1571;p49"/>
            <p:cNvSpPr/>
            <p:nvPr/>
          </p:nvSpPr>
          <p:spPr>
            <a:xfrm>
              <a:off x="4005138" y="3864325"/>
              <a:ext cx="377925" cy="227125"/>
            </a:xfrm>
            <a:custGeom>
              <a:avLst/>
              <a:gdLst/>
              <a:ahLst/>
              <a:cxnLst/>
              <a:rect l="l" t="t" r="r" b="b"/>
              <a:pathLst>
                <a:path w="15117" h="9085" extrusionOk="0">
                  <a:moveTo>
                    <a:pt x="8845" y="592"/>
                  </a:moveTo>
                  <a:cubicBezTo>
                    <a:pt x="8979" y="592"/>
                    <a:pt x="9100" y="686"/>
                    <a:pt x="9141" y="821"/>
                  </a:cubicBezTo>
                  <a:lnTo>
                    <a:pt x="9611" y="2840"/>
                  </a:lnTo>
                  <a:lnTo>
                    <a:pt x="5519" y="2840"/>
                  </a:lnTo>
                  <a:lnTo>
                    <a:pt x="5991" y="821"/>
                  </a:lnTo>
                  <a:cubicBezTo>
                    <a:pt x="6031" y="686"/>
                    <a:pt x="6139" y="592"/>
                    <a:pt x="6287" y="592"/>
                  </a:cubicBezTo>
                  <a:close/>
                  <a:moveTo>
                    <a:pt x="7861" y="3419"/>
                  </a:moveTo>
                  <a:cubicBezTo>
                    <a:pt x="7849" y="3459"/>
                    <a:pt x="7835" y="3486"/>
                    <a:pt x="7835" y="3513"/>
                  </a:cubicBezTo>
                  <a:lnTo>
                    <a:pt x="7565" y="4670"/>
                  </a:lnTo>
                  <a:lnTo>
                    <a:pt x="7283" y="3513"/>
                  </a:lnTo>
                  <a:cubicBezTo>
                    <a:pt x="7283" y="3486"/>
                    <a:pt x="7269" y="3459"/>
                    <a:pt x="7256" y="3419"/>
                  </a:cubicBezTo>
                  <a:close/>
                  <a:moveTo>
                    <a:pt x="6422" y="3419"/>
                  </a:moveTo>
                  <a:cubicBezTo>
                    <a:pt x="6569" y="3419"/>
                    <a:pt x="6677" y="3513"/>
                    <a:pt x="6718" y="3647"/>
                  </a:cubicBezTo>
                  <a:lnTo>
                    <a:pt x="7188" y="5666"/>
                  </a:lnTo>
                  <a:lnTo>
                    <a:pt x="3097" y="5666"/>
                  </a:lnTo>
                  <a:lnTo>
                    <a:pt x="3568" y="3647"/>
                  </a:lnTo>
                  <a:cubicBezTo>
                    <a:pt x="3608" y="3513"/>
                    <a:pt x="3716" y="3419"/>
                    <a:pt x="3864" y="3419"/>
                  </a:cubicBezTo>
                  <a:close/>
                  <a:moveTo>
                    <a:pt x="11267" y="3419"/>
                  </a:moveTo>
                  <a:cubicBezTo>
                    <a:pt x="11402" y="3419"/>
                    <a:pt x="11510" y="3513"/>
                    <a:pt x="11549" y="3647"/>
                  </a:cubicBezTo>
                  <a:lnTo>
                    <a:pt x="12021" y="5666"/>
                  </a:lnTo>
                  <a:lnTo>
                    <a:pt x="7929" y="5666"/>
                  </a:lnTo>
                  <a:lnTo>
                    <a:pt x="8400" y="3647"/>
                  </a:lnTo>
                  <a:cubicBezTo>
                    <a:pt x="8441" y="3513"/>
                    <a:pt x="8561" y="3419"/>
                    <a:pt x="8696" y="3419"/>
                  </a:cubicBezTo>
                  <a:close/>
                  <a:moveTo>
                    <a:pt x="10271" y="6245"/>
                  </a:moveTo>
                  <a:cubicBezTo>
                    <a:pt x="10271" y="6285"/>
                    <a:pt x="10257" y="6312"/>
                    <a:pt x="10244" y="6339"/>
                  </a:cubicBezTo>
                  <a:lnTo>
                    <a:pt x="9975" y="7497"/>
                  </a:lnTo>
                  <a:lnTo>
                    <a:pt x="9706" y="6339"/>
                  </a:lnTo>
                  <a:cubicBezTo>
                    <a:pt x="9706" y="6312"/>
                    <a:pt x="9692" y="6285"/>
                    <a:pt x="9679" y="6245"/>
                  </a:cubicBezTo>
                  <a:close/>
                  <a:moveTo>
                    <a:pt x="5453" y="6245"/>
                  </a:moveTo>
                  <a:cubicBezTo>
                    <a:pt x="5439" y="6285"/>
                    <a:pt x="5426" y="6312"/>
                    <a:pt x="5426" y="6339"/>
                  </a:cubicBezTo>
                  <a:lnTo>
                    <a:pt x="5143" y="7511"/>
                  </a:lnTo>
                  <a:lnTo>
                    <a:pt x="4873" y="6339"/>
                  </a:lnTo>
                  <a:cubicBezTo>
                    <a:pt x="4860" y="6312"/>
                    <a:pt x="4860" y="6285"/>
                    <a:pt x="4846" y="6245"/>
                  </a:cubicBezTo>
                  <a:close/>
                  <a:moveTo>
                    <a:pt x="4012" y="6245"/>
                  </a:moveTo>
                  <a:cubicBezTo>
                    <a:pt x="4147" y="6245"/>
                    <a:pt x="4268" y="6339"/>
                    <a:pt x="4295" y="6474"/>
                  </a:cubicBezTo>
                  <a:lnTo>
                    <a:pt x="4766" y="8493"/>
                  </a:lnTo>
                  <a:lnTo>
                    <a:pt x="688" y="8493"/>
                  </a:lnTo>
                  <a:lnTo>
                    <a:pt x="823" y="7900"/>
                  </a:lnTo>
                  <a:lnTo>
                    <a:pt x="2276" y="7900"/>
                  </a:lnTo>
                  <a:cubicBezTo>
                    <a:pt x="2438" y="7900"/>
                    <a:pt x="2572" y="7766"/>
                    <a:pt x="2572" y="7604"/>
                  </a:cubicBezTo>
                  <a:cubicBezTo>
                    <a:pt x="2572" y="7443"/>
                    <a:pt x="2438" y="7308"/>
                    <a:pt x="2276" y="7308"/>
                  </a:cubicBezTo>
                  <a:lnTo>
                    <a:pt x="957" y="7308"/>
                  </a:lnTo>
                  <a:lnTo>
                    <a:pt x="1159" y="6474"/>
                  </a:lnTo>
                  <a:cubicBezTo>
                    <a:pt x="1185" y="6339"/>
                    <a:pt x="1307" y="6245"/>
                    <a:pt x="1442" y="6245"/>
                  </a:cubicBezTo>
                  <a:close/>
                  <a:moveTo>
                    <a:pt x="8845" y="6245"/>
                  </a:moveTo>
                  <a:cubicBezTo>
                    <a:pt x="8979" y="6245"/>
                    <a:pt x="9100" y="6339"/>
                    <a:pt x="9127" y="6474"/>
                  </a:cubicBezTo>
                  <a:lnTo>
                    <a:pt x="9611" y="8493"/>
                  </a:lnTo>
                  <a:lnTo>
                    <a:pt x="5519" y="8493"/>
                  </a:lnTo>
                  <a:lnTo>
                    <a:pt x="5991" y="6474"/>
                  </a:lnTo>
                  <a:cubicBezTo>
                    <a:pt x="6018" y="6339"/>
                    <a:pt x="6139" y="6245"/>
                    <a:pt x="6273" y="6245"/>
                  </a:cubicBezTo>
                  <a:close/>
                  <a:moveTo>
                    <a:pt x="13676" y="6245"/>
                  </a:moveTo>
                  <a:cubicBezTo>
                    <a:pt x="13811" y="6245"/>
                    <a:pt x="13932" y="6339"/>
                    <a:pt x="13959" y="6474"/>
                  </a:cubicBezTo>
                  <a:lnTo>
                    <a:pt x="14430" y="8493"/>
                  </a:lnTo>
                  <a:lnTo>
                    <a:pt x="10352" y="8493"/>
                  </a:lnTo>
                  <a:lnTo>
                    <a:pt x="10823" y="6474"/>
                  </a:lnTo>
                  <a:cubicBezTo>
                    <a:pt x="10849" y="6339"/>
                    <a:pt x="10971" y="6245"/>
                    <a:pt x="11106" y="6245"/>
                  </a:cubicBezTo>
                  <a:close/>
                  <a:moveTo>
                    <a:pt x="6287" y="0"/>
                  </a:moveTo>
                  <a:cubicBezTo>
                    <a:pt x="5869" y="0"/>
                    <a:pt x="5519" y="282"/>
                    <a:pt x="5426" y="686"/>
                  </a:cubicBezTo>
                  <a:lnTo>
                    <a:pt x="4914" y="2840"/>
                  </a:lnTo>
                  <a:lnTo>
                    <a:pt x="3864" y="2840"/>
                  </a:lnTo>
                  <a:cubicBezTo>
                    <a:pt x="3447" y="2840"/>
                    <a:pt x="3097" y="3109"/>
                    <a:pt x="3003" y="3513"/>
                  </a:cubicBezTo>
                  <a:lnTo>
                    <a:pt x="2492" y="5666"/>
                  </a:lnTo>
                  <a:lnTo>
                    <a:pt x="1442" y="5666"/>
                  </a:lnTo>
                  <a:cubicBezTo>
                    <a:pt x="1038" y="5666"/>
                    <a:pt x="674" y="5949"/>
                    <a:pt x="580" y="6339"/>
                  </a:cubicBezTo>
                  <a:lnTo>
                    <a:pt x="28" y="8722"/>
                  </a:lnTo>
                  <a:cubicBezTo>
                    <a:pt x="1" y="8803"/>
                    <a:pt x="28" y="8896"/>
                    <a:pt x="82" y="8964"/>
                  </a:cubicBezTo>
                  <a:cubicBezTo>
                    <a:pt x="136" y="9045"/>
                    <a:pt x="230" y="9085"/>
                    <a:pt x="311" y="9085"/>
                  </a:cubicBezTo>
                  <a:lnTo>
                    <a:pt x="14807" y="9085"/>
                  </a:lnTo>
                  <a:cubicBezTo>
                    <a:pt x="14901" y="9085"/>
                    <a:pt x="14982" y="9045"/>
                    <a:pt x="15036" y="8964"/>
                  </a:cubicBezTo>
                  <a:cubicBezTo>
                    <a:pt x="15090" y="8896"/>
                    <a:pt x="15117" y="8803"/>
                    <a:pt x="15090" y="8722"/>
                  </a:cubicBezTo>
                  <a:lnTo>
                    <a:pt x="14537" y="6339"/>
                  </a:lnTo>
                  <a:cubicBezTo>
                    <a:pt x="14444" y="5949"/>
                    <a:pt x="14094" y="5666"/>
                    <a:pt x="13676" y="5666"/>
                  </a:cubicBezTo>
                  <a:lnTo>
                    <a:pt x="12626" y="5666"/>
                  </a:lnTo>
                  <a:lnTo>
                    <a:pt x="12115" y="3513"/>
                  </a:lnTo>
                  <a:cubicBezTo>
                    <a:pt x="12021" y="3109"/>
                    <a:pt x="11671" y="2840"/>
                    <a:pt x="11267" y="2840"/>
                  </a:cubicBezTo>
                  <a:lnTo>
                    <a:pt x="10217" y="2840"/>
                  </a:lnTo>
                  <a:lnTo>
                    <a:pt x="9706" y="686"/>
                  </a:lnTo>
                  <a:cubicBezTo>
                    <a:pt x="9611" y="282"/>
                    <a:pt x="9261" y="0"/>
                    <a:pt x="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4186863" y="3780525"/>
              <a:ext cx="14500" cy="43450"/>
            </a:xfrm>
            <a:custGeom>
              <a:avLst/>
              <a:gdLst/>
              <a:ahLst/>
              <a:cxnLst/>
              <a:rect l="l" t="t" r="r" b="b"/>
              <a:pathLst>
                <a:path w="580" h="1738" extrusionOk="0">
                  <a:moveTo>
                    <a:pt x="296" y="0"/>
                  </a:moveTo>
                  <a:cubicBezTo>
                    <a:pt x="135" y="0"/>
                    <a:pt x="0" y="135"/>
                    <a:pt x="0" y="296"/>
                  </a:cubicBezTo>
                  <a:lnTo>
                    <a:pt x="0" y="1441"/>
                  </a:lnTo>
                  <a:cubicBezTo>
                    <a:pt x="0" y="1602"/>
                    <a:pt x="135" y="1737"/>
                    <a:pt x="296" y="1737"/>
                  </a:cubicBezTo>
                  <a:cubicBezTo>
                    <a:pt x="458" y="1737"/>
                    <a:pt x="580" y="1602"/>
                    <a:pt x="580" y="1441"/>
                  </a:cubicBezTo>
                  <a:lnTo>
                    <a:pt x="580" y="296"/>
                  </a:lnTo>
                  <a:cubicBezTo>
                    <a:pt x="580" y="135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4186863" y="3753950"/>
              <a:ext cx="14500" cy="14825"/>
            </a:xfrm>
            <a:custGeom>
              <a:avLst/>
              <a:gdLst/>
              <a:ahLst/>
              <a:cxnLst/>
              <a:rect l="l" t="t" r="r" b="b"/>
              <a:pathLst>
                <a:path w="580" h="593" extrusionOk="0">
                  <a:moveTo>
                    <a:pt x="296" y="0"/>
                  </a:moveTo>
                  <a:cubicBezTo>
                    <a:pt x="216" y="0"/>
                    <a:pt x="135" y="27"/>
                    <a:pt x="81" y="94"/>
                  </a:cubicBezTo>
                  <a:cubicBezTo>
                    <a:pt x="27" y="148"/>
                    <a:pt x="0" y="216"/>
                    <a:pt x="0" y="297"/>
                  </a:cubicBezTo>
                  <a:cubicBezTo>
                    <a:pt x="0" y="377"/>
                    <a:pt x="27" y="444"/>
                    <a:pt x="81" y="498"/>
                  </a:cubicBezTo>
                  <a:cubicBezTo>
                    <a:pt x="135" y="566"/>
                    <a:pt x="216" y="593"/>
                    <a:pt x="296" y="593"/>
                  </a:cubicBezTo>
                  <a:cubicBezTo>
                    <a:pt x="364" y="593"/>
                    <a:pt x="445" y="566"/>
                    <a:pt x="499" y="498"/>
                  </a:cubicBezTo>
                  <a:cubicBezTo>
                    <a:pt x="553" y="444"/>
                    <a:pt x="580" y="377"/>
                    <a:pt x="580" y="297"/>
                  </a:cubicBezTo>
                  <a:cubicBezTo>
                    <a:pt x="580" y="216"/>
                    <a:pt x="553" y="148"/>
                    <a:pt x="499" y="94"/>
                  </a:cubicBezTo>
                  <a:cubicBezTo>
                    <a:pt x="445" y="27"/>
                    <a:pt x="364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4234313" y="3791950"/>
              <a:ext cx="38700" cy="37400"/>
            </a:xfrm>
            <a:custGeom>
              <a:avLst/>
              <a:gdLst/>
              <a:ahLst/>
              <a:cxnLst/>
              <a:rect l="l" t="t" r="r" b="b"/>
              <a:pathLst>
                <a:path w="1548" h="1496" extrusionOk="0">
                  <a:moveTo>
                    <a:pt x="1227" y="1"/>
                  </a:moveTo>
                  <a:cubicBezTo>
                    <a:pt x="1151" y="1"/>
                    <a:pt x="1077" y="28"/>
                    <a:pt x="1024" y="82"/>
                  </a:cubicBezTo>
                  <a:lnTo>
                    <a:pt x="121" y="984"/>
                  </a:lnTo>
                  <a:cubicBezTo>
                    <a:pt x="1" y="1105"/>
                    <a:pt x="1" y="1293"/>
                    <a:pt x="121" y="1401"/>
                  </a:cubicBezTo>
                  <a:cubicBezTo>
                    <a:pt x="175" y="1454"/>
                    <a:pt x="256" y="1495"/>
                    <a:pt x="324" y="1495"/>
                  </a:cubicBezTo>
                  <a:cubicBezTo>
                    <a:pt x="404" y="1495"/>
                    <a:pt x="485" y="1454"/>
                    <a:pt x="539" y="1401"/>
                  </a:cubicBezTo>
                  <a:lnTo>
                    <a:pt x="1440" y="499"/>
                  </a:lnTo>
                  <a:cubicBezTo>
                    <a:pt x="1548" y="392"/>
                    <a:pt x="1548" y="203"/>
                    <a:pt x="1440" y="82"/>
                  </a:cubicBezTo>
                  <a:cubicBezTo>
                    <a:pt x="1380" y="28"/>
                    <a:pt x="1303" y="1"/>
                    <a:pt x="1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4115188" y="3791950"/>
              <a:ext cx="38725" cy="37050"/>
            </a:xfrm>
            <a:custGeom>
              <a:avLst/>
              <a:gdLst/>
              <a:ahLst/>
              <a:cxnLst/>
              <a:rect l="l" t="t" r="r" b="b"/>
              <a:pathLst>
                <a:path w="1549" h="1482" extrusionOk="0">
                  <a:moveTo>
                    <a:pt x="325" y="1"/>
                  </a:moveTo>
                  <a:cubicBezTo>
                    <a:pt x="249" y="1"/>
                    <a:pt x="175" y="28"/>
                    <a:pt x="121" y="82"/>
                  </a:cubicBezTo>
                  <a:cubicBezTo>
                    <a:pt x="1" y="203"/>
                    <a:pt x="1" y="392"/>
                    <a:pt x="121" y="499"/>
                  </a:cubicBezTo>
                  <a:lnTo>
                    <a:pt x="1010" y="1401"/>
                  </a:lnTo>
                  <a:cubicBezTo>
                    <a:pt x="1078" y="1454"/>
                    <a:pt x="1144" y="1481"/>
                    <a:pt x="1225" y="1481"/>
                  </a:cubicBezTo>
                  <a:cubicBezTo>
                    <a:pt x="1293" y="1481"/>
                    <a:pt x="1374" y="1454"/>
                    <a:pt x="1428" y="1401"/>
                  </a:cubicBezTo>
                  <a:cubicBezTo>
                    <a:pt x="1548" y="1280"/>
                    <a:pt x="1548" y="1105"/>
                    <a:pt x="1428" y="984"/>
                  </a:cubicBezTo>
                  <a:lnTo>
                    <a:pt x="539" y="82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4085913" y="4047025"/>
              <a:ext cx="14500" cy="14825"/>
            </a:xfrm>
            <a:custGeom>
              <a:avLst/>
              <a:gdLst/>
              <a:ahLst/>
              <a:cxnLst/>
              <a:rect l="l" t="t" r="r" b="b"/>
              <a:pathLst>
                <a:path w="580" h="593" extrusionOk="0">
                  <a:moveTo>
                    <a:pt x="284" y="0"/>
                  </a:moveTo>
                  <a:cubicBezTo>
                    <a:pt x="216" y="0"/>
                    <a:pt x="135" y="41"/>
                    <a:pt x="81" y="95"/>
                  </a:cubicBezTo>
                  <a:cubicBezTo>
                    <a:pt x="27" y="149"/>
                    <a:pt x="0" y="216"/>
                    <a:pt x="0" y="296"/>
                  </a:cubicBezTo>
                  <a:cubicBezTo>
                    <a:pt x="0" y="377"/>
                    <a:pt x="27" y="458"/>
                    <a:pt x="81" y="512"/>
                  </a:cubicBezTo>
                  <a:cubicBezTo>
                    <a:pt x="135" y="566"/>
                    <a:pt x="216" y="592"/>
                    <a:pt x="284" y="592"/>
                  </a:cubicBezTo>
                  <a:cubicBezTo>
                    <a:pt x="364" y="592"/>
                    <a:pt x="445" y="566"/>
                    <a:pt x="499" y="512"/>
                  </a:cubicBezTo>
                  <a:cubicBezTo>
                    <a:pt x="553" y="458"/>
                    <a:pt x="580" y="377"/>
                    <a:pt x="580" y="296"/>
                  </a:cubicBezTo>
                  <a:cubicBezTo>
                    <a:pt x="580" y="216"/>
                    <a:pt x="553" y="149"/>
                    <a:pt x="499" y="95"/>
                  </a:cubicBezTo>
                  <a:cubicBezTo>
                    <a:pt x="445" y="41"/>
                    <a:pt x="364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49"/>
          <p:cNvSpPr/>
          <p:nvPr/>
        </p:nvSpPr>
        <p:spPr>
          <a:xfrm>
            <a:off x="863024" y="2530113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9"/>
          <p:cNvSpPr/>
          <p:nvPr/>
        </p:nvSpPr>
        <p:spPr>
          <a:xfrm>
            <a:off x="863024" y="3637763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9"/>
          <p:cNvSpPr/>
          <p:nvPr/>
        </p:nvSpPr>
        <p:spPr>
          <a:xfrm>
            <a:off x="4716787" y="1471938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9"/>
          <p:cNvSpPr/>
          <p:nvPr/>
        </p:nvSpPr>
        <p:spPr>
          <a:xfrm>
            <a:off x="4716787" y="2530113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9"/>
          <p:cNvSpPr/>
          <p:nvPr/>
        </p:nvSpPr>
        <p:spPr>
          <a:xfrm>
            <a:off x="4716787" y="3637763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9"/>
          <p:cNvSpPr txBox="1">
            <a:spLocks noGrp="1"/>
          </p:cNvSpPr>
          <p:nvPr>
            <p:ph type="subTitle" idx="4294967295"/>
          </p:nvPr>
        </p:nvSpPr>
        <p:spPr>
          <a:xfrm>
            <a:off x="1813218" y="1735398"/>
            <a:ext cx="2472511" cy="315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1. Project Background</a:t>
            </a:r>
            <a:endParaRPr lang="en-IN" sz="1600" dirty="0"/>
          </a:p>
        </p:txBody>
      </p:sp>
      <p:sp>
        <p:nvSpPr>
          <p:cNvPr id="1614" name="Google Shape;1614;p49"/>
          <p:cNvSpPr txBox="1">
            <a:spLocks noGrp="1"/>
          </p:cNvSpPr>
          <p:nvPr>
            <p:ph type="subTitle" idx="4294967295"/>
          </p:nvPr>
        </p:nvSpPr>
        <p:spPr>
          <a:xfrm>
            <a:off x="5643213" y="1660284"/>
            <a:ext cx="18804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Testing Model</a:t>
            </a:r>
            <a:endParaRPr dirty="0"/>
          </a:p>
        </p:txBody>
      </p:sp>
      <p:sp>
        <p:nvSpPr>
          <p:cNvPr id="1616" name="Google Shape;1616;p49"/>
          <p:cNvSpPr txBox="1">
            <a:spLocks noGrp="1"/>
          </p:cNvSpPr>
          <p:nvPr>
            <p:ph type="subTitle" idx="4294967295"/>
          </p:nvPr>
        </p:nvSpPr>
        <p:spPr>
          <a:xfrm>
            <a:off x="1860037" y="2770976"/>
            <a:ext cx="18804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Web Scraping</a:t>
            </a:r>
            <a:endParaRPr dirty="0"/>
          </a:p>
        </p:txBody>
      </p:sp>
      <p:sp>
        <p:nvSpPr>
          <p:cNvPr id="1618" name="Google Shape;1618;p49"/>
          <p:cNvSpPr txBox="1">
            <a:spLocks noGrp="1"/>
          </p:cNvSpPr>
          <p:nvPr>
            <p:ph type="subTitle" idx="4294967295"/>
          </p:nvPr>
        </p:nvSpPr>
        <p:spPr>
          <a:xfrm>
            <a:off x="5643212" y="2722291"/>
            <a:ext cx="2780787" cy="425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Traditional prediction models</a:t>
            </a:r>
            <a:endParaRPr dirty="0"/>
          </a:p>
        </p:txBody>
      </p:sp>
      <p:sp>
        <p:nvSpPr>
          <p:cNvPr id="1620" name="Google Shape;1620;p49"/>
          <p:cNvSpPr txBox="1">
            <a:spLocks noGrp="1"/>
          </p:cNvSpPr>
          <p:nvPr>
            <p:ph type="subTitle" idx="4294967295"/>
          </p:nvPr>
        </p:nvSpPr>
        <p:spPr>
          <a:xfrm>
            <a:off x="1881499" y="3895281"/>
            <a:ext cx="18804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Training model approaches </a:t>
            </a:r>
            <a:endParaRPr dirty="0"/>
          </a:p>
        </p:txBody>
      </p:sp>
      <p:sp>
        <p:nvSpPr>
          <p:cNvPr id="1622" name="Google Shape;1622;p49"/>
          <p:cNvSpPr txBox="1">
            <a:spLocks noGrp="1"/>
          </p:cNvSpPr>
          <p:nvPr>
            <p:ph type="subTitle" idx="4294967295"/>
          </p:nvPr>
        </p:nvSpPr>
        <p:spPr>
          <a:xfrm>
            <a:off x="5643213" y="3703500"/>
            <a:ext cx="2780787" cy="582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Learnings &amp; Future Recommendations</a:t>
            </a:r>
            <a:endParaRPr dirty="0"/>
          </a:p>
        </p:txBody>
      </p:sp>
      <p:grpSp>
        <p:nvGrpSpPr>
          <p:cNvPr id="120" name="Google Shape;2704;p63">
            <a:extLst>
              <a:ext uri="{FF2B5EF4-FFF2-40B4-BE49-F238E27FC236}">
                <a16:creationId xmlns:a16="http://schemas.microsoft.com/office/drawing/2014/main" id="{04FED957-C5D4-4836-BE0F-64E6D8A58418}"/>
              </a:ext>
            </a:extLst>
          </p:cNvPr>
          <p:cNvGrpSpPr/>
          <p:nvPr/>
        </p:nvGrpSpPr>
        <p:grpSpPr>
          <a:xfrm>
            <a:off x="1080563" y="2793399"/>
            <a:ext cx="339072" cy="339072"/>
            <a:chOff x="6258963" y="2305350"/>
            <a:chExt cx="377250" cy="377250"/>
          </a:xfrm>
        </p:grpSpPr>
        <p:sp>
          <p:nvSpPr>
            <p:cNvPr id="121" name="Google Shape;2705;p63">
              <a:extLst>
                <a:ext uri="{FF2B5EF4-FFF2-40B4-BE49-F238E27FC236}">
                  <a16:creationId xmlns:a16="http://schemas.microsoft.com/office/drawing/2014/main" id="{5E931716-9D5F-45BC-B87C-40EEE1512149}"/>
                </a:ext>
              </a:extLst>
            </p:cNvPr>
            <p:cNvSpPr/>
            <p:nvPr/>
          </p:nvSpPr>
          <p:spPr>
            <a:xfrm>
              <a:off x="6451438" y="2574225"/>
              <a:ext cx="14525" cy="14825"/>
            </a:xfrm>
            <a:custGeom>
              <a:avLst/>
              <a:gdLst/>
              <a:ahLst/>
              <a:cxnLst/>
              <a:rect l="l" t="t" r="r" b="b"/>
              <a:pathLst>
                <a:path w="581" h="593" extrusionOk="0">
                  <a:moveTo>
                    <a:pt x="297" y="0"/>
                  </a:moveTo>
                  <a:cubicBezTo>
                    <a:pt x="216" y="0"/>
                    <a:pt x="135" y="40"/>
                    <a:pt x="82" y="94"/>
                  </a:cubicBezTo>
                  <a:cubicBezTo>
                    <a:pt x="28" y="148"/>
                    <a:pt x="1" y="215"/>
                    <a:pt x="1" y="296"/>
                  </a:cubicBezTo>
                  <a:cubicBezTo>
                    <a:pt x="1" y="377"/>
                    <a:pt x="28" y="444"/>
                    <a:pt x="82" y="512"/>
                  </a:cubicBezTo>
                  <a:cubicBezTo>
                    <a:pt x="135" y="565"/>
                    <a:pt x="216" y="592"/>
                    <a:pt x="297" y="592"/>
                  </a:cubicBezTo>
                  <a:cubicBezTo>
                    <a:pt x="365" y="592"/>
                    <a:pt x="446" y="565"/>
                    <a:pt x="499" y="512"/>
                  </a:cubicBezTo>
                  <a:cubicBezTo>
                    <a:pt x="553" y="444"/>
                    <a:pt x="580" y="377"/>
                    <a:pt x="580" y="296"/>
                  </a:cubicBezTo>
                  <a:cubicBezTo>
                    <a:pt x="580" y="215"/>
                    <a:pt x="553" y="148"/>
                    <a:pt x="499" y="94"/>
                  </a:cubicBezTo>
                  <a:cubicBezTo>
                    <a:pt x="446" y="40"/>
                    <a:pt x="365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06;p63">
              <a:extLst>
                <a:ext uri="{FF2B5EF4-FFF2-40B4-BE49-F238E27FC236}">
                  <a16:creationId xmlns:a16="http://schemas.microsoft.com/office/drawing/2014/main" id="{62E5F5F3-E944-4247-AEE8-F385E93478F6}"/>
                </a:ext>
              </a:extLst>
            </p:cNvPr>
            <p:cNvSpPr/>
            <p:nvPr/>
          </p:nvSpPr>
          <p:spPr>
            <a:xfrm>
              <a:off x="6419488" y="2351100"/>
              <a:ext cx="14825" cy="14850"/>
            </a:xfrm>
            <a:custGeom>
              <a:avLst/>
              <a:gdLst/>
              <a:ahLst/>
              <a:cxnLst/>
              <a:rect l="l" t="t" r="r" b="b"/>
              <a:pathLst>
                <a:path w="593" h="594" extrusionOk="0">
                  <a:moveTo>
                    <a:pt x="297" y="1"/>
                  </a:moveTo>
                  <a:cubicBezTo>
                    <a:pt x="229" y="1"/>
                    <a:pt x="148" y="28"/>
                    <a:pt x="94" y="96"/>
                  </a:cubicBezTo>
                  <a:cubicBezTo>
                    <a:pt x="41" y="149"/>
                    <a:pt x="1" y="216"/>
                    <a:pt x="1" y="297"/>
                  </a:cubicBezTo>
                  <a:cubicBezTo>
                    <a:pt x="1" y="378"/>
                    <a:pt x="41" y="446"/>
                    <a:pt x="94" y="499"/>
                  </a:cubicBezTo>
                  <a:cubicBezTo>
                    <a:pt x="148" y="566"/>
                    <a:pt x="229" y="593"/>
                    <a:pt x="297" y="593"/>
                  </a:cubicBezTo>
                  <a:cubicBezTo>
                    <a:pt x="378" y="593"/>
                    <a:pt x="458" y="566"/>
                    <a:pt x="512" y="499"/>
                  </a:cubicBezTo>
                  <a:cubicBezTo>
                    <a:pt x="566" y="446"/>
                    <a:pt x="593" y="378"/>
                    <a:pt x="593" y="297"/>
                  </a:cubicBezTo>
                  <a:cubicBezTo>
                    <a:pt x="593" y="216"/>
                    <a:pt x="566" y="149"/>
                    <a:pt x="512" y="96"/>
                  </a:cubicBezTo>
                  <a:cubicBezTo>
                    <a:pt x="458" y="28"/>
                    <a:pt x="378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07;p63">
              <a:extLst>
                <a:ext uri="{FF2B5EF4-FFF2-40B4-BE49-F238E27FC236}">
                  <a16:creationId xmlns:a16="http://schemas.microsoft.com/office/drawing/2014/main" id="{CD36E982-8898-4529-A68C-BC8196953002}"/>
                </a:ext>
              </a:extLst>
            </p:cNvPr>
            <p:cNvSpPr/>
            <p:nvPr/>
          </p:nvSpPr>
          <p:spPr>
            <a:xfrm>
              <a:off x="6258963" y="2305350"/>
              <a:ext cx="377250" cy="377250"/>
            </a:xfrm>
            <a:custGeom>
              <a:avLst/>
              <a:gdLst/>
              <a:ahLst/>
              <a:cxnLst/>
              <a:rect l="l" t="t" r="r" b="b"/>
              <a:pathLst>
                <a:path w="15090" h="15090" extrusionOk="0">
                  <a:moveTo>
                    <a:pt x="3124" y="1481"/>
                  </a:moveTo>
                  <a:cubicBezTo>
                    <a:pt x="4523" y="1481"/>
                    <a:pt x="5668" y="2611"/>
                    <a:pt x="5668" y="4011"/>
                  </a:cubicBezTo>
                  <a:cubicBezTo>
                    <a:pt x="5668" y="5411"/>
                    <a:pt x="4523" y="6542"/>
                    <a:pt x="3124" y="6542"/>
                  </a:cubicBezTo>
                  <a:cubicBezTo>
                    <a:pt x="1738" y="6542"/>
                    <a:pt x="593" y="5411"/>
                    <a:pt x="593" y="4011"/>
                  </a:cubicBezTo>
                  <a:cubicBezTo>
                    <a:pt x="593" y="2611"/>
                    <a:pt x="1738" y="1481"/>
                    <a:pt x="3124" y="1481"/>
                  </a:cubicBezTo>
                  <a:close/>
                  <a:moveTo>
                    <a:pt x="14444" y="2760"/>
                  </a:moveTo>
                  <a:cubicBezTo>
                    <a:pt x="14484" y="2841"/>
                    <a:pt x="14498" y="2922"/>
                    <a:pt x="14498" y="3015"/>
                  </a:cubicBezTo>
                  <a:lnTo>
                    <a:pt x="14498" y="8467"/>
                  </a:lnTo>
                  <a:lnTo>
                    <a:pt x="12249" y="8467"/>
                  </a:lnTo>
                  <a:cubicBezTo>
                    <a:pt x="12088" y="8467"/>
                    <a:pt x="11953" y="8588"/>
                    <a:pt x="11953" y="8749"/>
                  </a:cubicBezTo>
                  <a:cubicBezTo>
                    <a:pt x="11953" y="8911"/>
                    <a:pt x="12088" y="9045"/>
                    <a:pt x="12249" y="9045"/>
                  </a:cubicBezTo>
                  <a:lnTo>
                    <a:pt x="14498" y="9045"/>
                  </a:lnTo>
                  <a:lnTo>
                    <a:pt x="14498" y="9880"/>
                  </a:lnTo>
                  <a:lnTo>
                    <a:pt x="1912" y="9880"/>
                  </a:lnTo>
                  <a:lnTo>
                    <a:pt x="3581" y="8198"/>
                  </a:lnTo>
                  <a:lnTo>
                    <a:pt x="4577" y="9194"/>
                  </a:lnTo>
                  <a:cubicBezTo>
                    <a:pt x="4631" y="9248"/>
                    <a:pt x="4705" y="9275"/>
                    <a:pt x="4779" y="9275"/>
                  </a:cubicBezTo>
                  <a:cubicBezTo>
                    <a:pt x="4853" y="9275"/>
                    <a:pt x="4927" y="9248"/>
                    <a:pt x="4981" y="9194"/>
                  </a:cubicBezTo>
                  <a:lnTo>
                    <a:pt x="8791" y="5384"/>
                  </a:lnTo>
                  <a:lnTo>
                    <a:pt x="10096" y="6690"/>
                  </a:lnTo>
                  <a:cubicBezTo>
                    <a:pt x="10157" y="6744"/>
                    <a:pt x="10234" y="6771"/>
                    <a:pt x="10310" y="6771"/>
                  </a:cubicBezTo>
                  <a:cubicBezTo>
                    <a:pt x="10386" y="6771"/>
                    <a:pt x="10460" y="6744"/>
                    <a:pt x="10513" y="6690"/>
                  </a:cubicBezTo>
                  <a:lnTo>
                    <a:pt x="14444" y="2760"/>
                  </a:lnTo>
                  <a:close/>
                  <a:moveTo>
                    <a:pt x="14498" y="10472"/>
                  </a:moveTo>
                  <a:lnTo>
                    <a:pt x="14498" y="11145"/>
                  </a:lnTo>
                  <a:cubicBezTo>
                    <a:pt x="14498" y="11468"/>
                    <a:pt x="14228" y="11724"/>
                    <a:pt x="13905" y="11724"/>
                  </a:cubicBezTo>
                  <a:lnTo>
                    <a:pt x="2074" y="11724"/>
                  </a:lnTo>
                  <a:cubicBezTo>
                    <a:pt x="1751" y="11724"/>
                    <a:pt x="1481" y="11468"/>
                    <a:pt x="1481" y="11145"/>
                  </a:cubicBezTo>
                  <a:lnTo>
                    <a:pt x="1481" y="10472"/>
                  </a:lnTo>
                  <a:close/>
                  <a:moveTo>
                    <a:pt x="8642" y="12316"/>
                  </a:moveTo>
                  <a:lnTo>
                    <a:pt x="8642" y="13325"/>
                  </a:lnTo>
                  <a:lnTo>
                    <a:pt x="7337" y="13325"/>
                  </a:lnTo>
                  <a:lnTo>
                    <a:pt x="7337" y="12316"/>
                  </a:lnTo>
                  <a:close/>
                  <a:moveTo>
                    <a:pt x="9517" y="13905"/>
                  </a:moveTo>
                  <a:cubicBezTo>
                    <a:pt x="9907" y="13905"/>
                    <a:pt x="10230" y="14160"/>
                    <a:pt x="10352" y="14497"/>
                  </a:cubicBezTo>
                  <a:lnTo>
                    <a:pt x="5627" y="14497"/>
                  </a:lnTo>
                  <a:cubicBezTo>
                    <a:pt x="5749" y="14160"/>
                    <a:pt x="6072" y="13905"/>
                    <a:pt x="6462" y="13905"/>
                  </a:cubicBezTo>
                  <a:close/>
                  <a:moveTo>
                    <a:pt x="2612" y="0"/>
                  </a:moveTo>
                  <a:cubicBezTo>
                    <a:pt x="2451" y="0"/>
                    <a:pt x="2316" y="135"/>
                    <a:pt x="2316" y="296"/>
                  </a:cubicBezTo>
                  <a:cubicBezTo>
                    <a:pt x="2316" y="458"/>
                    <a:pt x="2451" y="593"/>
                    <a:pt x="2612" y="593"/>
                  </a:cubicBezTo>
                  <a:lnTo>
                    <a:pt x="2827" y="593"/>
                  </a:lnTo>
                  <a:lnTo>
                    <a:pt x="2827" y="903"/>
                  </a:lnTo>
                  <a:cubicBezTo>
                    <a:pt x="2411" y="942"/>
                    <a:pt x="2020" y="1064"/>
                    <a:pt x="1670" y="1253"/>
                  </a:cubicBezTo>
                  <a:lnTo>
                    <a:pt x="1549" y="1131"/>
                  </a:lnTo>
                  <a:cubicBezTo>
                    <a:pt x="1495" y="1077"/>
                    <a:pt x="1421" y="1050"/>
                    <a:pt x="1346" y="1050"/>
                  </a:cubicBezTo>
                  <a:cubicBezTo>
                    <a:pt x="1270" y="1050"/>
                    <a:pt x="1192" y="1077"/>
                    <a:pt x="1132" y="1131"/>
                  </a:cubicBezTo>
                  <a:cubicBezTo>
                    <a:pt x="1024" y="1253"/>
                    <a:pt x="1024" y="1441"/>
                    <a:pt x="1132" y="1549"/>
                  </a:cubicBezTo>
                  <a:lnTo>
                    <a:pt x="1172" y="1589"/>
                  </a:lnTo>
                  <a:cubicBezTo>
                    <a:pt x="459" y="2154"/>
                    <a:pt x="1" y="3029"/>
                    <a:pt x="1" y="4011"/>
                  </a:cubicBezTo>
                  <a:cubicBezTo>
                    <a:pt x="1" y="4860"/>
                    <a:pt x="351" y="5626"/>
                    <a:pt x="903" y="6192"/>
                  </a:cubicBezTo>
                  <a:lnTo>
                    <a:pt x="903" y="11145"/>
                  </a:lnTo>
                  <a:cubicBezTo>
                    <a:pt x="903" y="11791"/>
                    <a:pt x="1428" y="12316"/>
                    <a:pt x="2074" y="12316"/>
                  </a:cubicBezTo>
                  <a:lnTo>
                    <a:pt x="6758" y="12316"/>
                  </a:lnTo>
                  <a:lnTo>
                    <a:pt x="6758" y="13325"/>
                  </a:lnTo>
                  <a:lnTo>
                    <a:pt x="6462" y="13325"/>
                  </a:lnTo>
                  <a:cubicBezTo>
                    <a:pt x="5641" y="13325"/>
                    <a:pt x="4981" y="13985"/>
                    <a:pt x="4981" y="14793"/>
                  </a:cubicBezTo>
                  <a:cubicBezTo>
                    <a:pt x="4981" y="14954"/>
                    <a:pt x="5116" y="15089"/>
                    <a:pt x="5277" y="15089"/>
                  </a:cubicBezTo>
                  <a:lnTo>
                    <a:pt x="10702" y="15089"/>
                  </a:lnTo>
                  <a:cubicBezTo>
                    <a:pt x="10863" y="15089"/>
                    <a:pt x="10998" y="14954"/>
                    <a:pt x="10998" y="14793"/>
                  </a:cubicBezTo>
                  <a:cubicBezTo>
                    <a:pt x="10998" y="13985"/>
                    <a:pt x="10338" y="13325"/>
                    <a:pt x="9517" y="13325"/>
                  </a:cubicBezTo>
                  <a:lnTo>
                    <a:pt x="9234" y="13325"/>
                  </a:lnTo>
                  <a:lnTo>
                    <a:pt x="9234" y="12316"/>
                  </a:lnTo>
                  <a:lnTo>
                    <a:pt x="13905" y="12316"/>
                  </a:lnTo>
                  <a:cubicBezTo>
                    <a:pt x="14564" y="12316"/>
                    <a:pt x="15090" y="11791"/>
                    <a:pt x="15090" y="11145"/>
                  </a:cubicBezTo>
                  <a:lnTo>
                    <a:pt x="15090" y="3015"/>
                  </a:lnTo>
                  <a:cubicBezTo>
                    <a:pt x="15090" y="2356"/>
                    <a:pt x="14564" y="1831"/>
                    <a:pt x="13905" y="1831"/>
                  </a:cubicBezTo>
                  <a:lnTo>
                    <a:pt x="7996" y="1831"/>
                  </a:lnTo>
                  <a:cubicBezTo>
                    <a:pt x="7834" y="1831"/>
                    <a:pt x="7700" y="1965"/>
                    <a:pt x="7700" y="2127"/>
                  </a:cubicBezTo>
                  <a:cubicBezTo>
                    <a:pt x="7700" y="2288"/>
                    <a:pt x="7834" y="2423"/>
                    <a:pt x="7996" y="2423"/>
                  </a:cubicBezTo>
                  <a:lnTo>
                    <a:pt x="13945" y="2423"/>
                  </a:lnTo>
                  <a:lnTo>
                    <a:pt x="10311" y="6057"/>
                  </a:lnTo>
                  <a:lnTo>
                    <a:pt x="9006" y="4752"/>
                  </a:lnTo>
                  <a:cubicBezTo>
                    <a:pt x="8945" y="4698"/>
                    <a:pt x="8868" y="4671"/>
                    <a:pt x="8792" y="4671"/>
                  </a:cubicBezTo>
                  <a:cubicBezTo>
                    <a:pt x="8716" y="4671"/>
                    <a:pt x="8642" y="4698"/>
                    <a:pt x="8588" y="4752"/>
                  </a:cubicBezTo>
                  <a:lnTo>
                    <a:pt x="4780" y="8561"/>
                  </a:lnTo>
                  <a:lnTo>
                    <a:pt x="3797" y="7579"/>
                  </a:lnTo>
                  <a:cubicBezTo>
                    <a:pt x="3736" y="7518"/>
                    <a:pt x="3659" y="7487"/>
                    <a:pt x="3583" y="7487"/>
                  </a:cubicBezTo>
                  <a:cubicBezTo>
                    <a:pt x="3508" y="7487"/>
                    <a:pt x="3434" y="7518"/>
                    <a:pt x="3380" y="7579"/>
                  </a:cubicBezTo>
                  <a:lnTo>
                    <a:pt x="1481" y="9476"/>
                  </a:lnTo>
                  <a:lnTo>
                    <a:pt x="1481" y="6663"/>
                  </a:lnTo>
                  <a:cubicBezTo>
                    <a:pt x="1966" y="6959"/>
                    <a:pt x="2531" y="7134"/>
                    <a:pt x="3124" y="7134"/>
                  </a:cubicBezTo>
                  <a:cubicBezTo>
                    <a:pt x="4846" y="7134"/>
                    <a:pt x="6246" y="5734"/>
                    <a:pt x="6246" y="4011"/>
                  </a:cubicBezTo>
                  <a:cubicBezTo>
                    <a:pt x="6246" y="3029"/>
                    <a:pt x="5803" y="2154"/>
                    <a:pt x="5089" y="1589"/>
                  </a:cubicBezTo>
                  <a:lnTo>
                    <a:pt x="5116" y="1549"/>
                  </a:lnTo>
                  <a:cubicBezTo>
                    <a:pt x="5237" y="1441"/>
                    <a:pt x="5237" y="1253"/>
                    <a:pt x="5116" y="1131"/>
                  </a:cubicBezTo>
                  <a:cubicBezTo>
                    <a:pt x="5062" y="1077"/>
                    <a:pt x="4988" y="1050"/>
                    <a:pt x="4912" y="1050"/>
                  </a:cubicBezTo>
                  <a:cubicBezTo>
                    <a:pt x="4836" y="1050"/>
                    <a:pt x="4759" y="1077"/>
                    <a:pt x="4699" y="1131"/>
                  </a:cubicBezTo>
                  <a:lnTo>
                    <a:pt x="4591" y="1253"/>
                  </a:lnTo>
                  <a:cubicBezTo>
                    <a:pt x="4241" y="1064"/>
                    <a:pt x="3837" y="942"/>
                    <a:pt x="3420" y="903"/>
                  </a:cubicBezTo>
                  <a:lnTo>
                    <a:pt x="3420" y="593"/>
                  </a:lnTo>
                  <a:lnTo>
                    <a:pt x="3649" y="593"/>
                  </a:lnTo>
                  <a:cubicBezTo>
                    <a:pt x="3811" y="593"/>
                    <a:pt x="3945" y="458"/>
                    <a:pt x="3945" y="296"/>
                  </a:cubicBezTo>
                  <a:cubicBezTo>
                    <a:pt x="3945" y="135"/>
                    <a:pt x="3811" y="0"/>
                    <a:pt x="36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08;p63">
              <a:extLst>
                <a:ext uri="{FF2B5EF4-FFF2-40B4-BE49-F238E27FC236}">
                  <a16:creationId xmlns:a16="http://schemas.microsoft.com/office/drawing/2014/main" id="{A07437F9-CDE1-4919-AE98-7F93379075AD}"/>
                </a:ext>
              </a:extLst>
            </p:cNvPr>
            <p:cNvSpPr/>
            <p:nvPr/>
          </p:nvSpPr>
          <p:spPr>
            <a:xfrm>
              <a:off x="6377088" y="2398225"/>
              <a:ext cx="14500" cy="14825"/>
            </a:xfrm>
            <a:custGeom>
              <a:avLst/>
              <a:gdLst/>
              <a:ahLst/>
              <a:cxnLst/>
              <a:rect l="l" t="t" r="r" b="b"/>
              <a:pathLst>
                <a:path w="580" h="593" extrusionOk="0">
                  <a:moveTo>
                    <a:pt x="283" y="0"/>
                  </a:moveTo>
                  <a:cubicBezTo>
                    <a:pt x="216" y="0"/>
                    <a:pt x="135" y="41"/>
                    <a:pt x="82" y="95"/>
                  </a:cubicBezTo>
                  <a:cubicBezTo>
                    <a:pt x="28" y="149"/>
                    <a:pt x="1" y="216"/>
                    <a:pt x="1" y="296"/>
                  </a:cubicBezTo>
                  <a:cubicBezTo>
                    <a:pt x="1" y="377"/>
                    <a:pt x="28" y="445"/>
                    <a:pt x="82" y="512"/>
                  </a:cubicBezTo>
                  <a:cubicBezTo>
                    <a:pt x="135" y="565"/>
                    <a:pt x="216" y="592"/>
                    <a:pt x="283" y="592"/>
                  </a:cubicBezTo>
                  <a:cubicBezTo>
                    <a:pt x="364" y="592"/>
                    <a:pt x="444" y="565"/>
                    <a:pt x="498" y="512"/>
                  </a:cubicBezTo>
                  <a:cubicBezTo>
                    <a:pt x="552" y="445"/>
                    <a:pt x="579" y="377"/>
                    <a:pt x="579" y="296"/>
                  </a:cubicBezTo>
                  <a:cubicBezTo>
                    <a:pt x="579" y="216"/>
                    <a:pt x="552" y="149"/>
                    <a:pt x="498" y="95"/>
                  </a:cubicBezTo>
                  <a:cubicBezTo>
                    <a:pt x="444" y="41"/>
                    <a:pt x="364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09;p63">
              <a:extLst>
                <a:ext uri="{FF2B5EF4-FFF2-40B4-BE49-F238E27FC236}">
                  <a16:creationId xmlns:a16="http://schemas.microsoft.com/office/drawing/2014/main" id="{06CB5B1B-6C64-4BAD-9CDA-04D51551025D}"/>
                </a:ext>
              </a:extLst>
            </p:cNvPr>
            <p:cNvSpPr/>
            <p:nvPr/>
          </p:nvSpPr>
          <p:spPr>
            <a:xfrm>
              <a:off x="6282538" y="239822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6" y="0"/>
                  </a:moveTo>
                  <a:cubicBezTo>
                    <a:pt x="229" y="0"/>
                    <a:pt x="149" y="41"/>
                    <a:pt x="95" y="95"/>
                  </a:cubicBezTo>
                  <a:cubicBezTo>
                    <a:pt x="41" y="149"/>
                    <a:pt x="0" y="216"/>
                    <a:pt x="0" y="296"/>
                  </a:cubicBezTo>
                  <a:cubicBezTo>
                    <a:pt x="0" y="377"/>
                    <a:pt x="41" y="445"/>
                    <a:pt x="95" y="512"/>
                  </a:cubicBezTo>
                  <a:cubicBezTo>
                    <a:pt x="149" y="565"/>
                    <a:pt x="229" y="592"/>
                    <a:pt x="296" y="592"/>
                  </a:cubicBezTo>
                  <a:cubicBezTo>
                    <a:pt x="377" y="592"/>
                    <a:pt x="458" y="565"/>
                    <a:pt x="512" y="512"/>
                  </a:cubicBezTo>
                  <a:cubicBezTo>
                    <a:pt x="565" y="445"/>
                    <a:pt x="592" y="377"/>
                    <a:pt x="592" y="296"/>
                  </a:cubicBezTo>
                  <a:cubicBezTo>
                    <a:pt x="592" y="216"/>
                    <a:pt x="565" y="149"/>
                    <a:pt x="512" y="95"/>
                  </a:cubicBezTo>
                  <a:cubicBezTo>
                    <a:pt x="458" y="41"/>
                    <a:pt x="377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10;p63">
              <a:extLst>
                <a:ext uri="{FF2B5EF4-FFF2-40B4-BE49-F238E27FC236}">
                  <a16:creationId xmlns:a16="http://schemas.microsoft.com/office/drawing/2014/main" id="{6ED1EEB1-D919-423E-A8FB-DD05656DCE86}"/>
                </a:ext>
              </a:extLst>
            </p:cNvPr>
            <p:cNvSpPr/>
            <p:nvPr/>
          </p:nvSpPr>
          <p:spPr>
            <a:xfrm>
              <a:off x="6312138" y="2357825"/>
              <a:ext cx="50175" cy="95600"/>
            </a:xfrm>
            <a:custGeom>
              <a:avLst/>
              <a:gdLst/>
              <a:ahLst/>
              <a:cxnLst/>
              <a:rect l="l" t="t" r="r" b="b"/>
              <a:pathLst>
                <a:path w="2007" h="3824" extrusionOk="0">
                  <a:moveTo>
                    <a:pt x="997" y="1"/>
                  </a:moveTo>
                  <a:cubicBezTo>
                    <a:pt x="835" y="1"/>
                    <a:pt x="700" y="136"/>
                    <a:pt x="700" y="297"/>
                  </a:cubicBezTo>
                  <a:lnTo>
                    <a:pt x="700" y="392"/>
                  </a:lnTo>
                  <a:cubicBezTo>
                    <a:pt x="297" y="512"/>
                    <a:pt x="1" y="862"/>
                    <a:pt x="1" y="1280"/>
                  </a:cubicBezTo>
                  <a:cubicBezTo>
                    <a:pt x="1" y="1805"/>
                    <a:pt x="445" y="2222"/>
                    <a:pt x="997" y="2222"/>
                  </a:cubicBezTo>
                  <a:cubicBezTo>
                    <a:pt x="1226" y="2222"/>
                    <a:pt x="1414" y="2370"/>
                    <a:pt x="1414" y="2572"/>
                  </a:cubicBezTo>
                  <a:cubicBezTo>
                    <a:pt x="1414" y="2761"/>
                    <a:pt x="1226" y="2908"/>
                    <a:pt x="997" y="2908"/>
                  </a:cubicBezTo>
                  <a:cubicBezTo>
                    <a:pt x="781" y="2908"/>
                    <a:pt x="593" y="2761"/>
                    <a:pt x="593" y="2572"/>
                  </a:cubicBezTo>
                  <a:cubicBezTo>
                    <a:pt x="593" y="2397"/>
                    <a:pt x="458" y="2276"/>
                    <a:pt x="297" y="2276"/>
                  </a:cubicBezTo>
                  <a:cubicBezTo>
                    <a:pt x="135" y="2276"/>
                    <a:pt x="1" y="2397"/>
                    <a:pt x="1" y="2572"/>
                  </a:cubicBezTo>
                  <a:cubicBezTo>
                    <a:pt x="1" y="2989"/>
                    <a:pt x="297" y="3339"/>
                    <a:pt x="700" y="3461"/>
                  </a:cubicBezTo>
                  <a:lnTo>
                    <a:pt x="700" y="3527"/>
                  </a:lnTo>
                  <a:cubicBezTo>
                    <a:pt x="700" y="3689"/>
                    <a:pt x="835" y="3824"/>
                    <a:pt x="997" y="3824"/>
                  </a:cubicBezTo>
                  <a:cubicBezTo>
                    <a:pt x="1158" y="3824"/>
                    <a:pt x="1293" y="3689"/>
                    <a:pt x="1293" y="3527"/>
                  </a:cubicBezTo>
                  <a:lnTo>
                    <a:pt x="1293" y="3461"/>
                  </a:lnTo>
                  <a:cubicBezTo>
                    <a:pt x="1710" y="3339"/>
                    <a:pt x="2007" y="2989"/>
                    <a:pt x="2007" y="2572"/>
                  </a:cubicBezTo>
                  <a:cubicBezTo>
                    <a:pt x="2007" y="2047"/>
                    <a:pt x="1549" y="1630"/>
                    <a:pt x="997" y="1630"/>
                  </a:cubicBezTo>
                  <a:cubicBezTo>
                    <a:pt x="781" y="1630"/>
                    <a:pt x="593" y="1482"/>
                    <a:pt x="593" y="1280"/>
                  </a:cubicBezTo>
                  <a:cubicBezTo>
                    <a:pt x="593" y="1092"/>
                    <a:pt x="781" y="943"/>
                    <a:pt x="997" y="943"/>
                  </a:cubicBezTo>
                  <a:cubicBezTo>
                    <a:pt x="1226" y="943"/>
                    <a:pt x="1414" y="1092"/>
                    <a:pt x="1414" y="1280"/>
                  </a:cubicBezTo>
                  <a:cubicBezTo>
                    <a:pt x="1414" y="1442"/>
                    <a:pt x="1549" y="1576"/>
                    <a:pt x="1710" y="1576"/>
                  </a:cubicBezTo>
                  <a:cubicBezTo>
                    <a:pt x="1872" y="1576"/>
                    <a:pt x="2007" y="1442"/>
                    <a:pt x="2007" y="1280"/>
                  </a:cubicBezTo>
                  <a:cubicBezTo>
                    <a:pt x="2007" y="862"/>
                    <a:pt x="1710" y="512"/>
                    <a:pt x="1293" y="392"/>
                  </a:cubicBezTo>
                  <a:lnTo>
                    <a:pt x="1293" y="297"/>
                  </a:lnTo>
                  <a:cubicBezTo>
                    <a:pt x="1293" y="136"/>
                    <a:pt x="1158" y="1"/>
                    <a:pt x="9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11;p63">
              <a:extLst>
                <a:ext uri="{FF2B5EF4-FFF2-40B4-BE49-F238E27FC236}">
                  <a16:creationId xmlns:a16="http://schemas.microsoft.com/office/drawing/2014/main" id="{3A73CA9E-0D3D-4AEE-B0F1-0F2A95537B6C}"/>
                </a:ext>
              </a:extLst>
            </p:cNvPr>
            <p:cNvSpPr/>
            <p:nvPr/>
          </p:nvSpPr>
          <p:spPr>
            <a:xfrm>
              <a:off x="6530863" y="2517000"/>
              <a:ext cx="14825" cy="14500"/>
            </a:xfrm>
            <a:custGeom>
              <a:avLst/>
              <a:gdLst/>
              <a:ahLst/>
              <a:cxnLst/>
              <a:rect l="l" t="t" r="r" b="b"/>
              <a:pathLst>
                <a:path w="593" h="580" extrusionOk="0">
                  <a:moveTo>
                    <a:pt x="296" y="1"/>
                  </a:moveTo>
                  <a:cubicBezTo>
                    <a:pt x="216" y="1"/>
                    <a:pt x="135" y="28"/>
                    <a:pt x="81" y="82"/>
                  </a:cubicBezTo>
                  <a:cubicBezTo>
                    <a:pt x="27" y="136"/>
                    <a:pt x="0" y="216"/>
                    <a:pt x="0" y="283"/>
                  </a:cubicBezTo>
                  <a:cubicBezTo>
                    <a:pt x="0" y="364"/>
                    <a:pt x="27" y="445"/>
                    <a:pt x="81" y="498"/>
                  </a:cubicBezTo>
                  <a:cubicBezTo>
                    <a:pt x="135" y="552"/>
                    <a:pt x="216" y="579"/>
                    <a:pt x="296" y="579"/>
                  </a:cubicBezTo>
                  <a:cubicBezTo>
                    <a:pt x="377" y="579"/>
                    <a:pt x="445" y="552"/>
                    <a:pt x="499" y="498"/>
                  </a:cubicBezTo>
                  <a:cubicBezTo>
                    <a:pt x="553" y="445"/>
                    <a:pt x="593" y="364"/>
                    <a:pt x="593" y="283"/>
                  </a:cubicBezTo>
                  <a:cubicBezTo>
                    <a:pt x="593" y="216"/>
                    <a:pt x="553" y="136"/>
                    <a:pt x="499" y="82"/>
                  </a:cubicBezTo>
                  <a:cubicBezTo>
                    <a:pt x="445" y="28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1"/>
          <p:cNvSpPr txBox="1">
            <a:spLocks noGrp="1"/>
          </p:cNvSpPr>
          <p:nvPr>
            <p:ph type="title"/>
          </p:nvPr>
        </p:nvSpPr>
        <p:spPr>
          <a:xfrm>
            <a:off x="720000" y="183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stocktwits</a:t>
            </a:r>
            <a:endParaRPr sz="2400" dirty="0"/>
          </a:p>
        </p:txBody>
      </p:sp>
      <p:sp>
        <p:nvSpPr>
          <p:cNvPr id="1280" name="Google Shape;1280;p41"/>
          <p:cNvSpPr txBox="1">
            <a:spLocks noGrp="1"/>
          </p:cNvSpPr>
          <p:nvPr>
            <p:ph type="subTitle" idx="1"/>
          </p:nvPr>
        </p:nvSpPr>
        <p:spPr>
          <a:xfrm>
            <a:off x="627114" y="1566193"/>
            <a:ext cx="8045861" cy="2326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StockTwits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en-US" sz="1400" b="0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“the largest social network for investors and traders”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Roboto" panose="02000000000000000000" pitchFamily="2" charset="0"/>
              </a:rPr>
              <a:t>The writer of the twit can label the twit as either Bearish/Bullish or leave it blank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1400" b="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11111"/>
              </a:solidFill>
              <a:latin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7740939-7EB2-4099-A850-840F6D61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84" y="917023"/>
            <a:ext cx="968367" cy="968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5CD70-CF6A-4187-B9F2-4BB165A3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1" y="917023"/>
            <a:ext cx="4634139" cy="1096869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37FA24C-8659-4FF7-9290-4C46381F0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25" y="3173787"/>
            <a:ext cx="1599819" cy="1599819"/>
          </a:xfrm>
          <a:prstGeom prst="rect">
            <a:avLst/>
          </a:prstGeom>
        </p:spPr>
      </p:pic>
      <p:sp>
        <p:nvSpPr>
          <p:cNvPr id="11" name="Google Shape;1279;p41">
            <a:extLst>
              <a:ext uri="{FF2B5EF4-FFF2-40B4-BE49-F238E27FC236}">
                <a16:creationId xmlns:a16="http://schemas.microsoft.com/office/drawing/2014/main" id="{96435070-E12A-42B3-B5E5-8FDD55FC8C45}"/>
              </a:ext>
            </a:extLst>
          </p:cNvPr>
          <p:cNvSpPr txBox="1">
            <a:spLocks/>
          </p:cNvSpPr>
          <p:nvPr/>
        </p:nvSpPr>
        <p:spPr>
          <a:xfrm>
            <a:off x="720000" y="2527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en-IN" sz="2400" dirty="0"/>
              <a:t>TSLA Stock</a:t>
            </a:r>
          </a:p>
          <a:p>
            <a:endParaRPr lang="en-IN" dirty="0"/>
          </a:p>
        </p:txBody>
      </p:sp>
      <p:sp>
        <p:nvSpPr>
          <p:cNvPr id="13" name="Google Shape;1280;p41">
            <a:extLst>
              <a:ext uri="{FF2B5EF4-FFF2-40B4-BE49-F238E27FC236}">
                <a16:creationId xmlns:a16="http://schemas.microsoft.com/office/drawing/2014/main" id="{38EA9D79-B115-420E-A9EC-870D646D7E04}"/>
              </a:ext>
            </a:extLst>
          </p:cNvPr>
          <p:cNvSpPr txBox="1">
            <a:spLocks/>
          </p:cNvSpPr>
          <p:nvPr/>
        </p:nvSpPr>
        <p:spPr>
          <a:xfrm>
            <a:off x="577208" y="3614060"/>
            <a:ext cx="4323514" cy="232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endParaRPr lang="en-US" sz="1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/>
            <a:endParaRPr lang="en-US" dirty="0">
              <a:solidFill>
                <a:srgbClr val="111111"/>
              </a:solidFill>
              <a:latin typeface="Open Sans" panose="020B0606030504020204" pitchFamily="34" charset="0"/>
            </a:endParaRPr>
          </a:p>
          <a:p>
            <a:pPr marL="0" indent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8D62-030A-4CFC-81F5-2DCDC948F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92" y="3260360"/>
            <a:ext cx="4798035" cy="931910"/>
          </a:xfrm>
          <a:prstGeom prst="rect">
            <a:avLst/>
          </a:prstGeom>
        </p:spPr>
      </p:pic>
      <p:sp>
        <p:nvSpPr>
          <p:cNvPr id="14" name="Google Shape;1280;p41">
            <a:extLst>
              <a:ext uri="{FF2B5EF4-FFF2-40B4-BE49-F238E27FC236}">
                <a16:creationId xmlns:a16="http://schemas.microsoft.com/office/drawing/2014/main" id="{54C13E95-83B8-4FB3-8F5C-FAD293C8FBD3}"/>
              </a:ext>
            </a:extLst>
          </p:cNvPr>
          <p:cNvSpPr txBox="1">
            <a:spLocks/>
          </p:cNvSpPr>
          <p:nvPr/>
        </p:nvSpPr>
        <p:spPr>
          <a:xfrm>
            <a:off x="627114" y="4490634"/>
            <a:ext cx="6894537" cy="5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</a:rPr>
              <a:t>$TSLA </a:t>
            </a: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</a:rPr>
              <a:t>stock highly volatile with respect to tweets.</a:t>
            </a:r>
            <a:endParaRPr lang="en-US" sz="14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0" indent="0" algn="just"/>
            <a:endParaRPr lang="en-US" sz="1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/>
            <a:endParaRPr lang="en-US" dirty="0">
              <a:solidFill>
                <a:srgbClr val="111111"/>
              </a:solidFill>
              <a:latin typeface="Open Sans" panose="020B0606030504020204" pitchFamily="34" charset="0"/>
            </a:endParaRP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370212" cy="615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</a:t>
            </a:r>
            <a:r>
              <a:rPr lang="en" dirty="0"/>
              <a:t>eb scrapping from stocktwits</a:t>
            </a:r>
            <a:endParaRPr dirty="0"/>
          </a:p>
        </p:txBody>
      </p:sp>
      <p:sp>
        <p:nvSpPr>
          <p:cNvPr id="2345" name="Google Shape;2345;p60"/>
          <p:cNvSpPr txBox="1">
            <a:spLocks noGrp="1"/>
          </p:cNvSpPr>
          <p:nvPr>
            <p:ph type="subTitle" idx="1"/>
          </p:nvPr>
        </p:nvSpPr>
        <p:spPr>
          <a:xfrm>
            <a:off x="5018252" y="1214122"/>
            <a:ext cx="3236700" cy="29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Stocktwits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offers a free API to access trending stocks on its site. This list of trending stock tickers can be iterated over to scrape any number of useful sentiment indicators.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parameters used:</a:t>
            </a:r>
            <a:endParaRPr lang="en-IN" sz="14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Ticker: TSLA</a:t>
            </a:r>
            <a:br>
              <a:rPr lang="en-I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iterations: 20000 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ID: since </a:t>
            </a:r>
            <a:r>
              <a:rPr lang="en-IN" sz="1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tweet_id</a:t>
            </a:r>
            <a:endParaRPr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7A0B4-70C0-4BB0-B93A-78CD860A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94" y="1429275"/>
            <a:ext cx="4194035" cy="153173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70054A96-B999-4D0B-A34D-F9DC30416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84" y="3606917"/>
            <a:ext cx="1599819" cy="1599819"/>
          </a:xfrm>
          <a:prstGeom prst="rect">
            <a:avLst/>
          </a:prstGeom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D3275540-252B-4154-89EE-824397B62F90}"/>
              </a:ext>
            </a:extLst>
          </p:cNvPr>
          <p:cNvSpPr/>
          <p:nvPr/>
        </p:nvSpPr>
        <p:spPr>
          <a:xfrm>
            <a:off x="447729" y="3166739"/>
            <a:ext cx="4283100" cy="136858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/>
              <a:t>Tweets extracted and used for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Period: </a:t>
            </a:r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Mar’21 to 27</a:t>
            </a:r>
            <a:r>
              <a:rPr lang="en-IN" baseline="30000" dirty="0"/>
              <a:t>th</a:t>
            </a:r>
            <a:r>
              <a:rPr lang="en-IN" dirty="0"/>
              <a:t> Jun’21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Time frame: </a:t>
            </a:r>
            <a:r>
              <a:rPr lang="en-IN" dirty="0"/>
              <a:t>9am to 4pm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Days:</a:t>
            </a:r>
            <a:r>
              <a:rPr lang="en-IN" dirty="0"/>
              <a:t> Mon - Fri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>
            <a:off x="1738950" y="1746950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5956800" y="1746950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1738950" y="3440675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5956800" y="3440675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Extracted data - columns</a:t>
            </a:r>
            <a:endParaRPr dirty="0"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</a:t>
            </a:r>
            <a:endParaRPr dirty="0"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2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Each tweet has a specific ID on which we are iterating while scrapping.</a:t>
            </a:r>
            <a:endParaRPr dirty="0"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4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5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Created_At</a:t>
            </a:r>
            <a:endParaRPr dirty="0"/>
          </a:p>
        </p:txBody>
      </p:sp>
      <p:sp>
        <p:nvSpPr>
          <p:cNvPr id="316" name="Google Shape;316;p33"/>
          <p:cNvSpPr txBox="1">
            <a:spLocks noGrp="1"/>
          </p:cNvSpPr>
          <p:nvPr>
            <p:ph type="subTitle" idx="6"/>
          </p:nvPr>
        </p:nvSpPr>
        <p:spPr>
          <a:xfrm>
            <a:off x="6023200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Date of Tweet + Time </a:t>
            </a:r>
            <a:endParaRPr dirty="0"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 idx="7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subTitle" idx="8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Body</a:t>
            </a:r>
            <a:endParaRPr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ubTitle" idx="9"/>
          </p:nvPr>
        </p:nvSpPr>
        <p:spPr>
          <a:xfrm>
            <a:off x="1738950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of the tweet</a:t>
            </a:r>
            <a:endParaRPr dirty="0"/>
          </a:p>
        </p:txBody>
      </p:sp>
      <p:sp>
        <p:nvSpPr>
          <p:cNvPr id="320" name="Google Shape;320;p33"/>
          <p:cNvSpPr txBox="1">
            <a:spLocks noGrp="1"/>
          </p:cNvSpPr>
          <p:nvPr>
            <p:ph type="title" idx="13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subTitle" idx="14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</a:t>
            </a:r>
            <a:endParaRPr dirty="0"/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15"/>
          </p:nvPr>
        </p:nvSpPr>
        <p:spPr>
          <a:xfrm>
            <a:off x="6023200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Whether the creater of the tweet has labelled the twit as Bearish/Bullish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/>
          <p:nvPr/>
        </p:nvSpPr>
        <p:spPr>
          <a:xfrm>
            <a:off x="1207927" y="2851919"/>
            <a:ext cx="2493781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model approaches</a:t>
            </a:r>
            <a:endParaRPr dirty="0"/>
          </a:p>
        </p:txBody>
      </p:sp>
      <p:sp>
        <p:nvSpPr>
          <p:cNvPr id="781" name="Google Shape;781;p38"/>
          <p:cNvSpPr txBox="1">
            <a:spLocks noGrp="1"/>
          </p:cNvSpPr>
          <p:nvPr>
            <p:ph type="subTitle" idx="1"/>
          </p:nvPr>
        </p:nvSpPr>
        <p:spPr>
          <a:xfrm>
            <a:off x="1398817" y="3092472"/>
            <a:ext cx="2112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err="1"/>
              <a:t>Stocktwits</a:t>
            </a:r>
            <a:r>
              <a:rPr lang="en-IN" sz="1600" dirty="0"/>
              <a:t> labelled data</a:t>
            </a:r>
          </a:p>
        </p:txBody>
      </p:sp>
      <p:sp>
        <p:nvSpPr>
          <p:cNvPr id="782" name="Google Shape;782;p38"/>
          <p:cNvSpPr txBox="1">
            <a:spLocks noGrp="1"/>
          </p:cNvSpPr>
          <p:nvPr>
            <p:ph type="subTitle" idx="2"/>
          </p:nvPr>
        </p:nvSpPr>
        <p:spPr>
          <a:xfrm>
            <a:off x="1207927" y="3636625"/>
            <a:ext cx="24648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</a:t>
            </a:r>
            <a:r>
              <a:rPr lang="en-IN" dirty="0"/>
              <a:t>s</a:t>
            </a:r>
            <a:r>
              <a:rPr lang="en" dirty="0"/>
              <a:t>ing only the labelled data from the extracted stocktwits</a:t>
            </a:r>
            <a:endParaRPr dirty="0"/>
          </a:p>
        </p:txBody>
      </p:sp>
      <p:sp>
        <p:nvSpPr>
          <p:cNvPr id="783" name="Google Shape;783;p38"/>
          <p:cNvSpPr txBox="1">
            <a:spLocks noGrp="1"/>
          </p:cNvSpPr>
          <p:nvPr>
            <p:ph type="subTitle" idx="3"/>
          </p:nvPr>
        </p:nvSpPr>
        <p:spPr>
          <a:xfrm>
            <a:off x="5373137" y="3136653"/>
            <a:ext cx="2112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V</a:t>
            </a:r>
            <a:r>
              <a:rPr lang="en" sz="1600" dirty="0"/>
              <a:t>irgin AMERICA data</a:t>
            </a:r>
            <a:endParaRPr sz="1600" dirty="0"/>
          </a:p>
        </p:txBody>
      </p:sp>
      <p:sp>
        <p:nvSpPr>
          <p:cNvPr id="784" name="Google Shape;784;p38"/>
          <p:cNvSpPr txBox="1">
            <a:spLocks noGrp="1"/>
          </p:cNvSpPr>
          <p:nvPr>
            <p:ph type="subTitle" idx="4"/>
          </p:nvPr>
        </p:nvSpPr>
        <p:spPr>
          <a:xfrm>
            <a:off x="5131975" y="3674850"/>
            <a:ext cx="24648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Pre-labelled positive &amp; negative sentiment dataset from kaggle</a:t>
            </a:r>
            <a:endParaRPr dirty="0"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802" name="Google Shape;802;p38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8"/>
          <p:cNvSpPr/>
          <p:nvPr/>
        </p:nvSpPr>
        <p:spPr>
          <a:xfrm rot="-429159">
            <a:off x="-630229" y="3897988"/>
            <a:ext cx="2308537" cy="1632018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06" name="Google Shape;806;p38"/>
          <p:cNvSpPr/>
          <p:nvPr/>
        </p:nvSpPr>
        <p:spPr>
          <a:xfrm rot="-429159">
            <a:off x="-825544" y="3576338"/>
            <a:ext cx="2308537" cy="1962762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33" name="Google Shape;776;p38">
            <a:extLst>
              <a:ext uri="{FF2B5EF4-FFF2-40B4-BE49-F238E27FC236}">
                <a16:creationId xmlns:a16="http://schemas.microsoft.com/office/drawing/2014/main" id="{E9F32CF7-7850-4131-8601-B2967142DE22}"/>
              </a:ext>
            </a:extLst>
          </p:cNvPr>
          <p:cNvSpPr/>
          <p:nvPr/>
        </p:nvSpPr>
        <p:spPr>
          <a:xfrm>
            <a:off x="5182247" y="2891350"/>
            <a:ext cx="2493781" cy="66275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B1F2F-4545-4F7C-8D77-E5CC6E88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51657"/>
            <a:ext cx="3614373" cy="1265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6CD36-8622-4E20-9A66-2893DBAC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39" y="1348821"/>
            <a:ext cx="3791662" cy="12652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16A069-A5BA-4BDF-BF02-744B94E9CD48}"/>
              </a:ext>
            </a:extLst>
          </p:cNvPr>
          <p:cNvSpPr txBox="1"/>
          <p:nvPr/>
        </p:nvSpPr>
        <p:spPr>
          <a:xfrm>
            <a:off x="1723047" y="4731636"/>
            <a:ext cx="5378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effectLst/>
                <a:latin typeface="Segoe UI" panose="020B0502040204020203" pitchFamily="34" charset="0"/>
                <a:hlinkClick r:id="rId5" tooltip="https://www.kaggle.com/crowdflower/twitter-airline-sentiment"/>
              </a:rPr>
              <a:t>https://www.kaggle.com/crowdflower/twitter-airline-sentiment</a:t>
            </a:r>
            <a:endParaRPr lang="en-IN" b="0" i="0" dirty="0"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8"/>
          <p:cNvSpPr txBox="1">
            <a:spLocks noGrp="1"/>
          </p:cNvSpPr>
          <p:nvPr>
            <p:ph type="title"/>
          </p:nvPr>
        </p:nvSpPr>
        <p:spPr>
          <a:xfrm>
            <a:off x="451059" y="404355"/>
            <a:ext cx="8423998" cy="59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Training datasets comparison</a:t>
            </a:r>
            <a:endParaRPr dirty="0"/>
          </a:p>
        </p:txBody>
      </p:sp>
      <p:sp>
        <p:nvSpPr>
          <p:cNvPr id="1491" name="Google Shape;1491;p48"/>
          <p:cNvSpPr/>
          <p:nvPr/>
        </p:nvSpPr>
        <p:spPr>
          <a:xfrm>
            <a:off x="1033572" y="1975350"/>
            <a:ext cx="1192800" cy="11928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8"/>
          <p:cNvSpPr/>
          <p:nvPr/>
        </p:nvSpPr>
        <p:spPr>
          <a:xfrm>
            <a:off x="3056559" y="1975350"/>
            <a:ext cx="1192800" cy="11928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48"/>
          <p:cNvSpPr/>
          <p:nvPr/>
        </p:nvSpPr>
        <p:spPr>
          <a:xfrm>
            <a:off x="1033575" y="1975350"/>
            <a:ext cx="1192800" cy="1192800"/>
          </a:xfrm>
          <a:prstGeom prst="arc">
            <a:avLst>
              <a:gd name="adj1" fmla="val 16200000"/>
              <a:gd name="adj2" fmla="val 947974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48"/>
          <p:cNvSpPr/>
          <p:nvPr/>
        </p:nvSpPr>
        <p:spPr>
          <a:xfrm>
            <a:off x="3058150" y="1975350"/>
            <a:ext cx="1192800" cy="1192800"/>
          </a:xfrm>
          <a:prstGeom prst="arc">
            <a:avLst>
              <a:gd name="adj1" fmla="val 16200000"/>
              <a:gd name="adj2" fmla="val 3264572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48"/>
          <p:cNvSpPr txBox="1">
            <a:spLocks noGrp="1"/>
          </p:cNvSpPr>
          <p:nvPr>
            <p:ph type="subTitle" idx="4294967295"/>
          </p:nvPr>
        </p:nvSpPr>
        <p:spPr>
          <a:xfrm>
            <a:off x="1206375" y="2429550"/>
            <a:ext cx="8472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Bungee"/>
                <a:ea typeface="Bungee"/>
                <a:cs typeface="Bungee"/>
                <a:sym typeface="Bungee"/>
              </a:rPr>
              <a:t>70%</a:t>
            </a:r>
            <a:endParaRPr sz="2000" dirty="0">
              <a:solidFill>
                <a:schemeClr val="accent6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496" name="Google Shape;1496;p48"/>
          <p:cNvSpPr txBox="1">
            <a:spLocks noGrp="1"/>
          </p:cNvSpPr>
          <p:nvPr>
            <p:ph type="subTitle" idx="4294967295"/>
          </p:nvPr>
        </p:nvSpPr>
        <p:spPr>
          <a:xfrm>
            <a:off x="3240700" y="2429550"/>
            <a:ext cx="8472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Bungee"/>
                <a:ea typeface="Bungee"/>
                <a:cs typeface="Bungee"/>
                <a:sym typeface="Bungee"/>
              </a:rPr>
              <a:t>20%</a:t>
            </a:r>
            <a:endParaRPr sz="2000" dirty="0">
              <a:solidFill>
                <a:schemeClr val="accent6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497" name="Google Shape;1497;p48"/>
          <p:cNvSpPr/>
          <p:nvPr/>
        </p:nvSpPr>
        <p:spPr>
          <a:xfrm>
            <a:off x="737597" y="3433050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 txBox="1">
            <a:spLocks noGrp="1"/>
          </p:cNvSpPr>
          <p:nvPr>
            <p:ph type="subTitle" idx="4294967295"/>
          </p:nvPr>
        </p:nvSpPr>
        <p:spPr>
          <a:xfrm>
            <a:off x="544655" y="3429850"/>
            <a:ext cx="2188292" cy="492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latin typeface="Bungee"/>
                <a:ea typeface="Bungee"/>
                <a:cs typeface="Bungee"/>
                <a:sym typeface="Bungee"/>
              </a:rPr>
              <a:t>L</a:t>
            </a:r>
            <a:r>
              <a:rPr lang="en" sz="1400" dirty="0">
                <a:latin typeface="Bungee"/>
                <a:ea typeface="Bungee"/>
                <a:cs typeface="Bungee"/>
                <a:sym typeface="Bungee"/>
              </a:rPr>
              <a:t>abelled stocktwits </a:t>
            </a:r>
            <a:endParaRPr sz="1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499" name="Google Shape;1499;p48"/>
          <p:cNvSpPr txBox="1">
            <a:spLocks noGrp="1"/>
          </p:cNvSpPr>
          <p:nvPr>
            <p:ph type="subTitle" idx="4294967295"/>
          </p:nvPr>
        </p:nvSpPr>
        <p:spPr>
          <a:xfrm>
            <a:off x="689774" y="3815350"/>
            <a:ext cx="1880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Positively skewed</a:t>
            </a:r>
            <a:endParaRPr dirty="0"/>
          </a:p>
        </p:txBody>
      </p:sp>
      <p:sp>
        <p:nvSpPr>
          <p:cNvPr id="1500" name="Google Shape;1500;p48"/>
          <p:cNvSpPr/>
          <p:nvPr/>
        </p:nvSpPr>
        <p:spPr>
          <a:xfrm>
            <a:off x="2762197" y="3433050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48"/>
          <p:cNvSpPr txBox="1">
            <a:spLocks noGrp="1"/>
          </p:cNvSpPr>
          <p:nvPr>
            <p:ph type="subTitle" idx="4294967295"/>
          </p:nvPr>
        </p:nvSpPr>
        <p:spPr>
          <a:xfrm>
            <a:off x="2799397" y="3493802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latin typeface="Bungee"/>
                <a:ea typeface="Bungee"/>
                <a:cs typeface="Bungee"/>
                <a:sym typeface="Bungee"/>
              </a:rPr>
              <a:t>V</a:t>
            </a:r>
            <a:r>
              <a:rPr lang="en" sz="1400" dirty="0">
                <a:latin typeface="Bungee"/>
                <a:ea typeface="Bungee"/>
                <a:cs typeface="Bungee"/>
                <a:sym typeface="Bungee"/>
              </a:rPr>
              <a:t>a data</a:t>
            </a:r>
            <a:endParaRPr sz="1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02" name="Google Shape;1502;p48"/>
          <p:cNvSpPr txBox="1">
            <a:spLocks noGrp="1"/>
          </p:cNvSpPr>
          <p:nvPr>
            <p:ph type="subTitle" idx="4294967295"/>
          </p:nvPr>
        </p:nvSpPr>
        <p:spPr>
          <a:xfrm>
            <a:off x="2714349" y="3815350"/>
            <a:ext cx="1880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Negatively skewed </a:t>
            </a:r>
            <a:endParaRPr dirty="0"/>
          </a:p>
        </p:txBody>
      </p:sp>
      <p:sp>
        <p:nvSpPr>
          <p:cNvPr id="1515" name="Google Shape;1515;p48"/>
          <p:cNvSpPr/>
          <p:nvPr/>
        </p:nvSpPr>
        <p:spPr>
          <a:xfrm>
            <a:off x="737596" y="1236500"/>
            <a:ext cx="3696089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8"/>
          <p:cNvSpPr txBox="1">
            <a:spLocks noGrp="1"/>
          </p:cNvSpPr>
          <p:nvPr>
            <p:ph type="subTitle" idx="4294967295"/>
          </p:nvPr>
        </p:nvSpPr>
        <p:spPr>
          <a:xfrm>
            <a:off x="892918" y="1297250"/>
            <a:ext cx="3519839" cy="284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ungee"/>
                <a:ea typeface="Bungee"/>
                <a:cs typeface="Bungee"/>
                <a:sym typeface="Bungee"/>
              </a:rPr>
              <a:t>% of positive sentiments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17" name="Google Shape;1517;p48"/>
          <p:cNvSpPr/>
          <p:nvPr/>
        </p:nvSpPr>
        <p:spPr>
          <a:xfrm>
            <a:off x="5782958" y="1233491"/>
            <a:ext cx="2176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8"/>
          <p:cNvSpPr txBox="1">
            <a:spLocks noGrp="1"/>
          </p:cNvSpPr>
          <p:nvPr>
            <p:ph type="subTitle" idx="4294967295"/>
          </p:nvPr>
        </p:nvSpPr>
        <p:spPr>
          <a:xfrm>
            <a:off x="5986340" y="1297250"/>
            <a:ext cx="23031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ungee"/>
                <a:ea typeface="Bungee"/>
                <a:cs typeface="Bungee"/>
                <a:sym typeface="Bungee"/>
              </a:rPr>
              <a:t>Total tweets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cxnSp>
        <p:nvCxnSpPr>
          <p:cNvPr id="1519" name="Google Shape;1519;p48"/>
          <p:cNvCxnSpPr/>
          <p:nvPr/>
        </p:nvCxnSpPr>
        <p:spPr>
          <a:xfrm>
            <a:off x="4826600" y="1252850"/>
            <a:ext cx="0" cy="3337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3943FD-59C8-4659-A131-66B58B1D1CAC}"/>
              </a:ext>
            </a:extLst>
          </p:cNvPr>
          <p:cNvGraphicFramePr>
            <a:graphicFrameLocks noGrp="1"/>
          </p:cNvGraphicFramePr>
          <p:nvPr/>
        </p:nvGraphicFramePr>
        <p:xfrm>
          <a:off x="4902612" y="1987391"/>
          <a:ext cx="4192119" cy="1868718"/>
        </p:xfrm>
        <a:graphic>
          <a:graphicData uri="http://schemas.openxmlformats.org/drawingml/2006/table">
            <a:tbl>
              <a:tblPr>
                <a:noFill/>
                <a:tableStyleId>{6878B851-4F16-4699-9178-9BBB7ABFF8F4}</a:tableStyleId>
              </a:tblPr>
              <a:tblGrid>
                <a:gridCol w="1397373">
                  <a:extLst>
                    <a:ext uri="{9D8B030D-6E8A-4147-A177-3AD203B41FA5}">
                      <a16:colId xmlns:a16="http://schemas.microsoft.com/office/drawing/2014/main" val="411550345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826141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190576623"/>
                    </a:ext>
                  </a:extLst>
                </a:gridCol>
              </a:tblGrid>
              <a:tr h="6229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Labelled Stocktwits</a:t>
                      </a:r>
                      <a:endParaRPr sz="1400" dirty="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VA data</a:t>
                      </a:r>
                      <a:endParaRPr sz="1400" dirty="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327116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Total Tweets</a:t>
                      </a:r>
                      <a:endParaRPr sz="1400" dirty="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123,830</a:t>
                      </a:r>
                      <a:endParaRPr sz="14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11,341</a:t>
                      </a:r>
                      <a:endParaRPr sz="14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704726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accent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Sentiment</a:t>
                      </a:r>
                      <a:endParaRPr sz="1400" dirty="0">
                        <a:solidFill>
                          <a:schemeClr val="accent6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Bullish : 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Bearish : 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Positive : 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Negative : 0</a:t>
                      </a:r>
                      <a:endParaRPr sz="14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42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03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53"/>
          <p:cNvSpPr/>
          <p:nvPr/>
        </p:nvSpPr>
        <p:spPr>
          <a:xfrm>
            <a:off x="1290300" y="1471938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3"/>
          <p:cNvSpPr/>
          <p:nvPr/>
        </p:nvSpPr>
        <p:spPr>
          <a:xfrm>
            <a:off x="5112150" y="1471938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3"/>
          <p:cNvSpPr/>
          <p:nvPr/>
        </p:nvSpPr>
        <p:spPr>
          <a:xfrm>
            <a:off x="3201225" y="1919050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53"/>
          <p:cNvSpPr/>
          <p:nvPr/>
        </p:nvSpPr>
        <p:spPr>
          <a:xfrm>
            <a:off x="7023000" y="1919050"/>
            <a:ext cx="830700" cy="830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Precossing for datasets</a:t>
            </a:r>
            <a:endParaRPr dirty="0"/>
          </a:p>
        </p:txBody>
      </p:sp>
      <p:sp>
        <p:nvSpPr>
          <p:cNvPr id="2066" name="Google Shape;2066;p53"/>
          <p:cNvSpPr/>
          <p:nvPr/>
        </p:nvSpPr>
        <p:spPr>
          <a:xfrm>
            <a:off x="813300" y="3268788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3"/>
          <p:cNvSpPr txBox="1">
            <a:spLocks noGrp="1"/>
          </p:cNvSpPr>
          <p:nvPr>
            <p:ph type="subTitle" idx="4294967295"/>
          </p:nvPr>
        </p:nvSpPr>
        <p:spPr>
          <a:xfrm>
            <a:off x="850500" y="3363123"/>
            <a:ext cx="1747499" cy="268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Bungee"/>
                <a:ea typeface="Bungee"/>
                <a:cs typeface="Bungee"/>
                <a:sym typeface="Bungee"/>
              </a:rPr>
              <a:t>Label conversion</a:t>
            </a:r>
            <a:endParaRPr sz="1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068" name="Google Shape;2068;p53"/>
          <p:cNvSpPr txBox="1">
            <a:spLocks noGrp="1"/>
          </p:cNvSpPr>
          <p:nvPr>
            <p:ph type="subTitle" idx="4294967295"/>
          </p:nvPr>
        </p:nvSpPr>
        <p:spPr>
          <a:xfrm>
            <a:off x="687150" y="3800075"/>
            <a:ext cx="20370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Labelling the sentiments as 1 or 0</a:t>
            </a:r>
            <a:endParaRPr sz="1400" dirty="0"/>
          </a:p>
        </p:txBody>
      </p:sp>
      <p:sp>
        <p:nvSpPr>
          <p:cNvPr id="2069" name="Google Shape;2069;p53"/>
          <p:cNvSpPr/>
          <p:nvPr/>
        </p:nvSpPr>
        <p:spPr>
          <a:xfrm>
            <a:off x="2724225" y="3268788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3"/>
          <p:cNvSpPr txBox="1">
            <a:spLocks noGrp="1"/>
          </p:cNvSpPr>
          <p:nvPr>
            <p:ph type="subTitle" idx="4294967295"/>
          </p:nvPr>
        </p:nvSpPr>
        <p:spPr>
          <a:xfrm>
            <a:off x="2761250" y="3366587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IN" sz="1400" dirty="0">
                <a:latin typeface="Bungee"/>
                <a:ea typeface="Bungee"/>
                <a:cs typeface="Bungee"/>
                <a:sym typeface="Bungee"/>
              </a:rPr>
              <a:t>Removing punctuations</a:t>
            </a:r>
          </a:p>
        </p:txBody>
      </p:sp>
      <p:sp>
        <p:nvSpPr>
          <p:cNvPr id="2072" name="Google Shape;2072;p53"/>
          <p:cNvSpPr/>
          <p:nvPr/>
        </p:nvSpPr>
        <p:spPr>
          <a:xfrm>
            <a:off x="4635150" y="3268788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53"/>
          <p:cNvSpPr txBox="1">
            <a:spLocks noGrp="1"/>
          </p:cNvSpPr>
          <p:nvPr>
            <p:ph type="subTitle" idx="4294967295"/>
          </p:nvPr>
        </p:nvSpPr>
        <p:spPr>
          <a:xfrm>
            <a:off x="4672313" y="3364532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IN" sz="1400" dirty="0">
                <a:latin typeface="Bungee"/>
                <a:ea typeface="Bungee"/>
                <a:cs typeface="Bungee"/>
                <a:sym typeface="Bungee"/>
              </a:rPr>
              <a:t>Removing </a:t>
            </a:r>
            <a:r>
              <a:rPr lang="en-IN" sz="1400" dirty="0" err="1">
                <a:latin typeface="Bungee"/>
                <a:ea typeface="Bungee"/>
                <a:cs typeface="Bungee"/>
                <a:sym typeface="Bungee"/>
              </a:rPr>
              <a:t>STOPwords</a:t>
            </a:r>
            <a:endParaRPr lang="en-IN" sz="1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075" name="Google Shape;2075;p53"/>
          <p:cNvSpPr/>
          <p:nvPr/>
        </p:nvSpPr>
        <p:spPr>
          <a:xfrm>
            <a:off x="6546000" y="3268788"/>
            <a:ext cx="17847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3"/>
          <p:cNvSpPr txBox="1">
            <a:spLocks noGrp="1"/>
          </p:cNvSpPr>
          <p:nvPr>
            <p:ph type="subTitle" idx="4294967295"/>
          </p:nvPr>
        </p:nvSpPr>
        <p:spPr>
          <a:xfrm>
            <a:off x="6583200" y="3329550"/>
            <a:ext cx="1710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Bungee"/>
                <a:ea typeface="Bungee"/>
                <a:cs typeface="Bungee"/>
                <a:sym typeface="Bungee"/>
              </a:rPr>
              <a:t>tokenization</a:t>
            </a:r>
            <a:endParaRPr sz="1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077" name="Google Shape;2077;p53"/>
          <p:cNvSpPr txBox="1">
            <a:spLocks noGrp="1"/>
          </p:cNvSpPr>
          <p:nvPr>
            <p:ph type="subTitle" idx="4294967295"/>
          </p:nvPr>
        </p:nvSpPr>
        <p:spPr>
          <a:xfrm>
            <a:off x="6483000" y="3823988"/>
            <a:ext cx="20370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Using NLTK package, allotting tokens and assigning a number to each word</a:t>
            </a:r>
            <a:endParaRPr sz="1400" dirty="0"/>
          </a:p>
        </p:txBody>
      </p:sp>
      <p:cxnSp>
        <p:nvCxnSpPr>
          <p:cNvPr id="2115" name="Google Shape;2115;p53"/>
          <p:cNvCxnSpPr>
            <a:cxnSpLocks/>
            <a:stCxn id="2061" idx="4"/>
            <a:endCxn id="2066" idx="0"/>
          </p:cNvCxnSpPr>
          <p:nvPr/>
        </p:nvCxnSpPr>
        <p:spPr>
          <a:xfrm>
            <a:off x="1705650" y="2302638"/>
            <a:ext cx="0" cy="96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116" name="Google Shape;2116;p53"/>
          <p:cNvCxnSpPr>
            <a:stCxn id="2063" idx="4"/>
            <a:endCxn id="2069" idx="0"/>
          </p:cNvCxnSpPr>
          <p:nvPr/>
        </p:nvCxnSpPr>
        <p:spPr>
          <a:xfrm>
            <a:off x="3616575" y="2749750"/>
            <a:ext cx="0" cy="519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117" name="Google Shape;2117;p53"/>
          <p:cNvCxnSpPr>
            <a:stCxn id="2062" idx="4"/>
            <a:endCxn id="2072" idx="0"/>
          </p:cNvCxnSpPr>
          <p:nvPr/>
        </p:nvCxnSpPr>
        <p:spPr>
          <a:xfrm>
            <a:off x="5527500" y="2302638"/>
            <a:ext cx="0" cy="96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118" name="Google Shape;2118;p53"/>
          <p:cNvCxnSpPr>
            <a:stCxn id="2064" idx="4"/>
            <a:endCxn id="2075" idx="0"/>
          </p:cNvCxnSpPr>
          <p:nvPr/>
        </p:nvCxnSpPr>
        <p:spPr>
          <a:xfrm>
            <a:off x="7438350" y="2749750"/>
            <a:ext cx="0" cy="519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cxnSp>
      <p:cxnSp>
        <p:nvCxnSpPr>
          <p:cNvPr id="2119" name="Google Shape;2119;p53"/>
          <p:cNvCxnSpPr>
            <a:cxnSpLocks/>
            <a:stCxn id="2061" idx="2"/>
          </p:cNvCxnSpPr>
          <p:nvPr/>
        </p:nvCxnSpPr>
        <p:spPr>
          <a:xfrm rot="10800000">
            <a:off x="724500" y="1887288"/>
            <a:ext cx="565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  <a:effectLst>
            <a:outerShdw blurRad="71438" algn="bl" rotWithShape="0">
              <a:schemeClr val="accent6"/>
            </a:outerShdw>
          </a:effectLst>
        </p:spPr>
      </p:cxnSp>
      <p:cxnSp>
        <p:nvCxnSpPr>
          <p:cNvPr id="2120" name="Google Shape;2120;p53"/>
          <p:cNvCxnSpPr>
            <a:stCxn id="2061" idx="6"/>
            <a:endCxn id="2063" idx="2"/>
          </p:cNvCxnSpPr>
          <p:nvPr/>
        </p:nvCxnSpPr>
        <p:spPr>
          <a:xfrm>
            <a:off x="2121000" y="1887288"/>
            <a:ext cx="1080300" cy="447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6"/>
            </a:outerShdw>
          </a:effectLst>
        </p:spPr>
      </p:cxnSp>
      <p:cxnSp>
        <p:nvCxnSpPr>
          <p:cNvPr id="2121" name="Google Shape;2121;p53"/>
          <p:cNvCxnSpPr>
            <a:stCxn id="2063" idx="6"/>
            <a:endCxn id="2062" idx="2"/>
          </p:cNvCxnSpPr>
          <p:nvPr/>
        </p:nvCxnSpPr>
        <p:spPr>
          <a:xfrm rot="10800000" flipH="1">
            <a:off x="4031925" y="1887400"/>
            <a:ext cx="1080300" cy="447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6"/>
            </a:outerShdw>
          </a:effectLst>
        </p:spPr>
      </p:cxnSp>
      <p:cxnSp>
        <p:nvCxnSpPr>
          <p:cNvPr id="2122" name="Google Shape;2122;p53"/>
          <p:cNvCxnSpPr>
            <a:stCxn id="2062" idx="6"/>
            <a:endCxn id="2064" idx="2"/>
          </p:cNvCxnSpPr>
          <p:nvPr/>
        </p:nvCxnSpPr>
        <p:spPr>
          <a:xfrm>
            <a:off x="5942850" y="1887288"/>
            <a:ext cx="1080300" cy="447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accent6"/>
            </a:outerShdw>
          </a:effectLst>
        </p:spPr>
      </p:cxnSp>
      <p:cxnSp>
        <p:nvCxnSpPr>
          <p:cNvPr id="2123" name="Google Shape;2123;p53"/>
          <p:cNvCxnSpPr>
            <a:stCxn id="2064" idx="6"/>
          </p:cNvCxnSpPr>
          <p:nvPr/>
        </p:nvCxnSpPr>
        <p:spPr>
          <a:xfrm>
            <a:off x="7853700" y="2334400"/>
            <a:ext cx="559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  <a:effectLst>
            <a:outerShdw blurRad="71438" algn="bl" rotWithShape="0">
              <a:schemeClr val="accent6"/>
            </a:outerShdw>
          </a:effectLst>
        </p:spPr>
      </p:cxnSp>
      <p:sp>
        <p:nvSpPr>
          <p:cNvPr id="66" name="Google Shape;2068;p53">
            <a:extLst>
              <a:ext uri="{FF2B5EF4-FFF2-40B4-BE49-F238E27FC236}">
                <a16:creationId xmlns:a16="http://schemas.microsoft.com/office/drawing/2014/main" id="{7E0F573D-D823-495A-AF0E-02D62B179FA5}"/>
              </a:ext>
            </a:extLst>
          </p:cNvPr>
          <p:cNvSpPr txBox="1">
            <a:spLocks/>
          </p:cNvSpPr>
          <p:nvPr/>
        </p:nvSpPr>
        <p:spPr>
          <a:xfrm>
            <a:off x="2625663" y="3822261"/>
            <a:ext cx="2037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Converting the body of the tweet to lower case &amp; removing punctuation marks</a:t>
            </a:r>
          </a:p>
        </p:txBody>
      </p:sp>
      <p:sp>
        <p:nvSpPr>
          <p:cNvPr id="67" name="Google Shape;2068;p53">
            <a:extLst>
              <a:ext uri="{FF2B5EF4-FFF2-40B4-BE49-F238E27FC236}">
                <a16:creationId xmlns:a16="http://schemas.microsoft.com/office/drawing/2014/main" id="{5149BE86-6C50-4CA0-BD7D-94044E9481C4}"/>
              </a:ext>
            </a:extLst>
          </p:cNvPr>
          <p:cNvSpPr txBox="1">
            <a:spLocks/>
          </p:cNvSpPr>
          <p:nvPr/>
        </p:nvSpPr>
        <p:spPr>
          <a:xfrm>
            <a:off x="4564175" y="3770282"/>
            <a:ext cx="2037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endParaRPr lang="en-US" sz="1400" dirty="0"/>
          </a:p>
        </p:txBody>
      </p:sp>
      <p:sp>
        <p:nvSpPr>
          <p:cNvPr id="68" name="Google Shape;2068;p53">
            <a:extLst>
              <a:ext uri="{FF2B5EF4-FFF2-40B4-BE49-F238E27FC236}">
                <a16:creationId xmlns:a16="http://schemas.microsoft.com/office/drawing/2014/main" id="{DE21127E-451E-4AFF-B32A-D682E300F038}"/>
              </a:ext>
            </a:extLst>
          </p:cNvPr>
          <p:cNvSpPr txBox="1">
            <a:spLocks/>
          </p:cNvSpPr>
          <p:nvPr/>
        </p:nvSpPr>
        <p:spPr>
          <a:xfrm>
            <a:off x="4516425" y="3818200"/>
            <a:ext cx="2037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Creating a list of certain </a:t>
            </a:r>
            <a:r>
              <a:rPr lang="en-US" sz="1400" dirty="0" err="1"/>
              <a:t>stopwords</a:t>
            </a:r>
            <a:r>
              <a:rPr lang="en-US" sz="1400" dirty="0"/>
              <a:t> and removing them from the tweet body</a:t>
            </a:r>
          </a:p>
        </p:txBody>
      </p:sp>
      <p:grpSp>
        <p:nvGrpSpPr>
          <p:cNvPr id="70" name="Google Shape;2917;p63">
            <a:extLst>
              <a:ext uri="{FF2B5EF4-FFF2-40B4-BE49-F238E27FC236}">
                <a16:creationId xmlns:a16="http://schemas.microsoft.com/office/drawing/2014/main" id="{755BA551-B059-4E83-9FEC-EF4D49292C05}"/>
              </a:ext>
            </a:extLst>
          </p:cNvPr>
          <p:cNvGrpSpPr/>
          <p:nvPr/>
        </p:nvGrpSpPr>
        <p:grpSpPr>
          <a:xfrm>
            <a:off x="7261550" y="2137152"/>
            <a:ext cx="339050" cy="338735"/>
            <a:chOff x="1000963" y="4448475"/>
            <a:chExt cx="377225" cy="376875"/>
          </a:xfrm>
        </p:grpSpPr>
        <p:sp>
          <p:nvSpPr>
            <p:cNvPr id="71" name="Google Shape;2918;p63">
              <a:extLst>
                <a:ext uri="{FF2B5EF4-FFF2-40B4-BE49-F238E27FC236}">
                  <a16:creationId xmlns:a16="http://schemas.microsoft.com/office/drawing/2014/main" id="{A75E9A2C-5B79-4944-8262-2361E56D8E21}"/>
                </a:ext>
              </a:extLst>
            </p:cNvPr>
            <p:cNvSpPr/>
            <p:nvPr/>
          </p:nvSpPr>
          <p:spPr>
            <a:xfrm>
              <a:off x="1242563" y="4448475"/>
              <a:ext cx="14825" cy="43400"/>
            </a:xfrm>
            <a:custGeom>
              <a:avLst/>
              <a:gdLst/>
              <a:ahLst/>
              <a:cxnLst/>
              <a:rect l="l" t="t" r="r" b="b"/>
              <a:pathLst>
                <a:path w="593" h="1736" extrusionOk="0">
                  <a:moveTo>
                    <a:pt x="296" y="0"/>
                  </a:moveTo>
                  <a:cubicBezTo>
                    <a:pt x="135" y="0"/>
                    <a:pt x="0" y="135"/>
                    <a:pt x="0" y="296"/>
                  </a:cubicBezTo>
                  <a:lnTo>
                    <a:pt x="0" y="1440"/>
                  </a:lnTo>
                  <a:cubicBezTo>
                    <a:pt x="0" y="1601"/>
                    <a:pt x="135" y="1736"/>
                    <a:pt x="296" y="1736"/>
                  </a:cubicBezTo>
                  <a:cubicBezTo>
                    <a:pt x="458" y="1736"/>
                    <a:pt x="592" y="1601"/>
                    <a:pt x="592" y="1440"/>
                  </a:cubicBezTo>
                  <a:lnTo>
                    <a:pt x="592" y="296"/>
                  </a:lnTo>
                  <a:cubicBezTo>
                    <a:pt x="592" y="135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19;p63">
              <a:extLst>
                <a:ext uri="{FF2B5EF4-FFF2-40B4-BE49-F238E27FC236}">
                  <a16:creationId xmlns:a16="http://schemas.microsoft.com/office/drawing/2014/main" id="{2036AB29-6A7B-4D38-9613-49ED85AAAAC4}"/>
                </a:ext>
              </a:extLst>
            </p:cNvPr>
            <p:cNvSpPr/>
            <p:nvPr/>
          </p:nvSpPr>
          <p:spPr>
            <a:xfrm>
              <a:off x="1181988" y="4475375"/>
              <a:ext cx="14825" cy="42075"/>
            </a:xfrm>
            <a:custGeom>
              <a:avLst/>
              <a:gdLst/>
              <a:ahLst/>
              <a:cxnLst/>
              <a:rect l="l" t="t" r="r" b="b"/>
              <a:pathLst>
                <a:path w="593" h="1683" extrusionOk="0">
                  <a:moveTo>
                    <a:pt x="296" y="1"/>
                  </a:moveTo>
                  <a:cubicBezTo>
                    <a:pt x="135" y="1"/>
                    <a:pt x="0" y="135"/>
                    <a:pt x="0" y="297"/>
                  </a:cubicBezTo>
                  <a:lnTo>
                    <a:pt x="0" y="1387"/>
                  </a:lnTo>
                  <a:cubicBezTo>
                    <a:pt x="0" y="1548"/>
                    <a:pt x="135" y="1683"/>
                    <a:pt x="296" y="1683"/>
                  </a:cubicBezTo>
                  <a:cubicBezTo>
                    <a:pt x="458" y="1683"/>
                    <a:pt x="593" y="1548"/>
                    <a:pt x="593" y="1387"/>
                  </a:cubicBezTo>
                  <a:lnTo>
                    <a:pt x="593" y="297"/>
                  </a:lnTo>
                  <a:cubicBezTo>
                    <a:pt x="593" y="135"/>
                    <a:pt x="45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20;p63">
              <a:extLst>
                <a:ext uri="{FF2B5EF4-FFF2-40B4-BE49-F238E27FC236}">
                  <a16:creationId xmlns:a16="http://schemas.microsoft.com/office/drawing/2014/main" id="{E6686177-BE34-420B-9798-B5B706B48CF4}"/>
                </a:ext>
              </a:extLst>
            </p:cNvPr>
            <p:cNvSpPr/>
            <p:nvPr/>
          </p:nvSpPr>
          <p:spPr>
            <a:xfrm>
              <a:off x="1242563" y="450262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6" y="1"/>
                  </a:moveTo>
                  <a:cubicBezTo>
                    <a:pt x="215" y="1"/>
                    <a:pt x="135" y="27"/>
                    <a:pt x="81" y="81"/>
                  </a:cubicBezTo>
                  <a:cubicBezTo>
                    <a:pt x="27" y="135"/>
                    <a:pt x="0" y="216"/>
                    <a:pt x="0" y="297"/>
                  </a:cubicBezTo>
                  <a:cubicBezTo>
                    <a:pt x="0" y="364"/>
                    <a:pt x="27" y="445"/>
                    <a:pt x="81" y="499"/>
                  </a:cubicBezTo>
                  <a:cubicBezTo>
                    <a:pt x="135" y="553"/>
                    <a:pt x="215" y="593"/>
                    <a:pt x="296" y="593"/>
                  </a:cubicBezTo>
                  <a:cubicBezTo>
                    <a:pt x="377" y="593"/>
                    <a:pt x="445" y="553"/>
                    <a:pt x="499" y="499"/>
                  </a:cubicBezTo>
                  <a:cubicBezTo>
                    <a:pt x="552" y="445"/>
                    <a:pt x="592" y="364"/>
                    <a:pt x="592" y="297"/>
                  </a:cubicBezTo>
                  <a:cubicBezTo>
                    <a:pt x="592" y="216"/>
                    <a:pt x="552" y="135"/>
                    <a:pt x="499" y="81"/>
                  </a:cubicBezTo>
                  <a:cubicBezTo>
                    <a:pt x="445" y="27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21;p63">
              <a:extLst>
                <a:ext uri="{FF2B5EF4-FFF2-40B4-BE49-F238E27FC236}">
                  <a16:creationId xmlns:a16="http://schemas.microsoft.com/office/drawing/2014/main" id="{19F04CC1-B8B0-4D3F-9492-E82D1CDEC778}"/>
                </a:ext>
              </a:extLst>
            </p:cNvPr>
            <p:cNvSpPr/>
            <p:nvPr/>
          </p:nvSpPr>
          <p:spPr>
            <a:xfrm>
              <a:off x="1121763" y="4448475"/>
              <a:ext cx="14825" cy="54525"/>
            </a:xfrm>
            <a:custGeom>
              <a:avLst/>
              <a:gdLst/>
              <a:ahLst/>
              <a:cxnLst/>
              <a:rect l="l" t="t" r="r" b="b"/>
              <a:pathLst>
                <a:path w="593" h="2181" extrusionOk="0">
                  <a:moveTo>
                    <a:pt x="297" y="0"/>
                  </a:moveTo>
                  <a:cubicBezTo>
                    <a:pt x="135" y="0"/>
                    <a:pt x="1" y="135"/>
                    <a:pt x="1" y="296"/>
                  </a:cubicBezTo>
                  <a:lnTo>
                    <a:pt x="1" y="1884"/>
                  </a:lnTo>
                  <a:cubicBezTo>
                    <a:pt x="1" y="2046"/>
                    <a:pt x="135" y="2181"/>
                    <a:pt x="297" y="2181"/>
                  </a:cubicBezTo>
                  <a:cubicBezTo>
                    <a:pt x="458" y="2181"/>
                    <a:pt x="593" y="2046"/>
                    <a:pt x="593" y="1884"/>
                  </a:cubicBezTo>
                  <a:lnTo>
                    <a:pt x="593" y="296"/>
                  </a:lnTo>
                  <a:cubicBezTo>
                    <a:pt x="593" y="135"/>
                    <a:pt x="45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22;p63">
              <a:extLst>
                <a:ext uri="{FF2B5EF4-FFF2-40B4-BE49-F238E27FC236}">
                  <a16:creationId xmlns:a16="http://schemas.microsoft.com/office/drawing/2014/main" id="{2805B446-AD75-4699-92C0-B70AAF6D6FBE}"/>
                </a:ext>
              </a:extLst>
            </p:cNvPr>
            <p:cNvSpPr/>
            <p:nvPr/>
          </p:nvSpPr>
          <p:spPr>
            <a:xfrm>
              <a:off x="1000963" y="4769475"/>
              <a:ext cx="112075" cy="55875"/>
            </a:xfrm>
            <a:custGeom>
              <a:avLst/>
              <a:gdLst/>
              <a:ahLst/>
              <a:cxnLst/>
              <a:rect l="l" t="t" r="r" b="b"/>
              <a:pathLst>
                <a:path w="4483" h="2235" extrusionOk="0">
                  <a:moveTo>
                    <a:pt x="3365" y="593"/>
                  </a:moveTo>
                  <a:cubicBezTo>
                    <a:pt x="3648" y="593"/>
                    <a:pt x="3890" y="835"/>
                    <a:pt x="3890" y="1117"/>
                  </a:cubicBezTo>
                  <a:cubicBezTo>
                    <a:pt x="3890" y="1413"/>
                    <a:pt x="3648" y="1656"/>
                    <a:pt x="3365" y="1656"/>
                  </a:cubicBezTo>
                  <a:lnTo>
                    <a:pt x="1118" y="1656"/>
                  </a:lnTo>
                  <a:cubicBezTo>
                    <a:pt x="835" y="1656"/>
                    <a:pt x="592" y="1413"/>
                    <a:pt x="592" y="1117"/>
                  </a:cubicBezTo>
                  <a:cubicBezTo>
                    <a:pt x="592" y="835"/>
                    <a:pt x="835" y="593"/>
                    <a:pt x="1118" y="593"/>
                  </a:cubicBezTo>
                  <a:close/>
                  <a:moveTo>
                    <a:pt x="1118" y="1"/>
                  </a:moveTo>
                  <a:cubicBezTo>
                    <a:pt x="499" y="1"/>
                    <a:pt x="0" y="498"/>
                    <a:pt x="0" y="1117"/>
                  </a:cubicBezTo>
                  <a:cubicBezTo>
                    <a:pt x="0" y="1736"/>
                    <a:pt x="499" y="2235"/>
                    <a:pt x="1118" y="2235"/>
                  </a:cubicBezTo>
                  <a:lnTo>
                    <a:pt x="3365" y="2235"/>
                  </a:lnTo>
                  <a:cubicBezTo>
                    <a:pt x="3971" y="2235"/>
                    <a:pt x="4483" y="1736"/>
                    <a:pt x="4483" y="1117"/>
                  </a:cubicBezTo>
                  <a:cubicBezTo>
                    <a:pt x="4483" y="498"/>
                    <a:pt x="3971" y="1"/>
                    <a:pt x="3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23;p63">
              <a:extLst>
                <a:ext uri="{FF2B5EF4-FFF2-40B4-BE49-F238E27FC236}">
                  <a16:creationId xmlns:a16="http://schemas.microsoft.com/office/drawing/2014/main" id="{E723A29D-DB43-489B-98D4-B2C136461A40}"/>
                </a:ext>
              </a:extLst>
            </p:cNvPr>
            <p:cNvSpPr/>
            <p:nvPr/>
          </p:nvSpPr>
          <p:spPr>
            <a:xfrm>
              <a:off x="1266113" y="4728425"/>
              <a:ext cx="112075" cy="96925"/>
            </a:xfrm>
            <a:custGeom>
              <a:avLst/>
              <a:gdLst/>
              <a:ahLst/>
              <a:cxnLst/>
              <a:rect l="l" t="t" r="r" b="b"/>
              <a:pathLst>
                <a:path w="4483" h="3877" extrusionOk="0">
                  <a:moveTo>
                    <a:pt x="3352" y="579"/>
                  </a:moveTo>
                  <a:cubicBezTo>
                    <a:pt x="3648" y="579"/>
                    <a:pt x="3891" y="821"/>
                    <a:pt x="3891" y="1117"/>
                  </a:cubicBezTo>
                  <a:cubicBezTo>
                    <a:pt x="3891" y="1400"/>
                    <a:pt x="3648" y="1643"/>
                    <a:pt x="3352" y="1643"/>
                  </a:cubicBezTo>
                  <a:lnTo>
                    <a:pt x="1118" y="1643"/>
                  </a:lnTo>
                  <a:cubicBezTo>
                    <a:pt x="822" y="1643"/>
                    <a:pt x="592" y="1400"/>
                    <a:pt x="592" y="1117"/>
                  </a:cubicBezTo>
                  <a:cubicBezTo>
                    <a:pt x="592" y="821"/>
                    <a:pt x="822" y="579"/>
                    <a:pt x="1118" y="579"/>
                  </a:cubicBezTo>
                  <a:close/>
                  <a:moveTo>
                    <a:pt x="3352" y="2235"/>
                  </a:moveTo>
                  <a:cubicBezTo>
                    <a:pt x="3648" y="2235"/>
                    <a:pt x="3891" y="2477"/>
                    <a:pt x="3891" y="2759"/>
                  </a:cubicBezTo>
                  <a:cubicBezTo>
                    <a:pt x="3891" y="3055"/>
                    <a:pt x="3648" y="3298"/>
                    <a:pt x="3352" y="3298"/>
                  </a:cubicBezTo>
                  <a:lnTo>
                    <a:pt x="1118" y="3298"/>
                  </a:lnTo>
                  <a:cubicBezTo>
                    <a:pt x="822" y="3298"/>
                    <a:pt x="592" y="3055"/>
                    <a:pt x="592" y="2759"/>
                  </a:cubicBezTo>
                  <a:cubicBezTo>
                    <a:pt x="592" y="2477"/>
                    <a:pt x="822" y="2235"/>
                    <a:pt x="1118" y="2235"/>
                  </a:cubicBezTo>
                  <a:close/>
                  <a:moveTo>
                    <a:pt x="1118" y="0"/>
                  </a:moveTo>
                  <a:cubicBezTo>
                    <a:pt x="499" y="0"/>
                    <a:pt x="0" y="498"/>
                    <a:pt x="0" y="1117"/>
                  </a:cubicBezTo>
                  <a:cubicBezTo>
                    <a:pt x="0" y="1440"/>
                    <a:pt x="135" y="1736"/>
                    <a:pt x="364" y="1939"/>
                  </a:cubicBezTo>
                  <a:cubicBezTo>
                    <a:pt x="135" y="2140"/>
                    <a:pt x="0" y="2436"/>
                    <a:pt x="0" y="2759"/>
                  </a:cubicBezTo>
                  <a:cubicBezTo>
                    <a:pt x="0" y="3378"/>
                    <a:pt x="499" y="3877"/>
                    <a:pt x="1118" y="3877"/>
                  </a:cubicBezTo>
                  <a:lnTo>
                    <a:pt x="3352" y="3877"/>
                  </a:lnTo>
                  <a:cubicBezTo>
                    <a:pt x="3971" y="3877"/>
                    <a:pt x="4483" y="3378"/>
                    <a:pt x="4483" y="2759"/>
                  </a:cubicBezTo>
                  <a:cubicBezTo>
                    <a:pt x="4483" y="2436"/>
                    <a:pt x="4334" y="2140"/>
                    <a:pt x="4119" y="1939"/>
                  </a:cubicBezTo>
                  <a:cubicBezTo>
                    <a:pt x="4334" y="1736"/>
                    <a:pt x="4483" y="1440"/>
                    <a:pt x="4483" y="1117"/>
                  </a:cubicBezTo>
                  <a:cubicBezTo>
                    <a:pt x="4483" y="498"/>
                    <a:pt x="3971" y="0"/>
                    <a:pt x="3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24;p63">
              <a:extLst>
                <a:ext uri="{FF2B5EF4-FFF2-40B4-BE49-F238E27FC236}">
                  <a16:creationId xmlns:a16="http://schemas.microsoft.com/office/drawing/2014/main" id="{43CFDECA-AF8D-400E-8C9A-4CE8748D579E}"/>
                </a:ext>
              </a:extLst>
            </p:cNvPr>
            <p:cNvSpPr/>
            <p:nvPr/>
          </p:nvSpPr>
          <p:spPr>
            <a:xfrm>
              <a:off x="1133538" y="4645650"/>
              <a:ext cx="112075" cy="179700"/>
            </a:xfrm>
            <a:custGeom>
              <a:avLst/>
              <a:gdLst/>
              <a:ahLst/>
              <a:cxnLst/>
              <a:rect l="l" t="t" r="r" b="b"/>
              <a:pathLst>
                <a:path w="4483" h="7188" extrusionOk="0">
                  <a:moveTo>
                    <a:pt x="3365" y="593"/>
                  </a:moveTo>
                  <a:cubicBezTo>
                    <a:pt x="3648" y="593"/>
                    <a:pt x="3890" y="835"/>
                    <a:pt x="3890" y="1131"/>
                  </a:cubicBezTo>
                  <a:cubicBezTo>
                    <a:pt x="3890" y="1413"/>
                    <a:pt x="3648" y="1655"/>
                    <a:pt x="3365" y="1655"/>
                  </a:cubicBezTo>
                  <a:lnTo>
                    <a:pt x="1131" y="1655"/>
                  </a:lnTo>
                  <a:cubicBezTo>
                    <a:pt x="835" y="1655"/>
                    <a:pt x="592" y="1413"/>
                    <a:pt x="592" y="1131"/>
                  </a:cubicBezTo>
                  <a:cubicBezTo>
                    <a:pt x="592" y="835"/>
                    <a:pt x="835" y="593"/>
                    <a:pt x="1131" y="593"/>
                  </a:cubicBezTo>
                  <a:close/>
                  <a:moveTo>
                    <a:pt x="3352" y="2248"/>
                  </a:moveTo>
                  <a:cubicBezTo>
                    <a:pt x="3648" y="2248"/>
                    <a:pt x="3890" y="2477"/>
                    <a:pt x="3890" y="2773"/>
                  </a:cubicBezTo>
                  <a:cubicBezTo>
                    <a:pt x="3890" y="3069"/>
                    <a:pt x="3648" y="3311"/>
                    <a:pt x="3352" y="3311"/>
                  </a:cubicBezTo>
                  <a:lnTo>
                    <a:pt x="1118" y="3311"/>
                  </a:lnTo>
                  <a:cubicBezTo>
                    <a:pt x="835" y="3311"/>
                    <a:pt x="592" y="3069"/>
                    <a:pt x="592" y="2773"/>
                  </a:cubicBezTo>
                  <a:cubicBezTo>
                    <a:pt x="592" y="2477"/>
                    <a:pt x="835" y="2248"/>
                    <a:pt x="1118" y="2248"/>
                  </a:cubicBezTo>
                  <a:close/>
                  <a:moveTo>
                    <a:pt x="3352" y="3890"/>
                  </a:moveTo>
                  <a:cubicBezTo>
                    <a:pt x="3648" y="3890"/>
                    <a:pt x="3890" y="4132"/>
                    <a:pt x="3890" y="4428"/>
                  </a:cubicBezTo>
                  <a:cubicBezTo>
                    <a:pt x="3890" y="4711"/>
                    <a:pt x="3648" y="4954"/>
                    <a:pt x="3352" y="4954"/>
                  </a:cubicBezTo>
                  <a:lnTo>
                    <a:pt x="1118" y="4954"/>
                  </a:lnTo>
                  <a:cubicBezTo>
                    <a:pt x="835" y="4954"/>
                    <a:pt x="592" y="4711"/>
                    <a:pt x="592" y="4428"/>
                  </a:cubicBezTo>
                  <a:cubicBezTo>
                    <a:pt x="592" y="4132"/>
                    <a:pt x="835" y="3890"/>
                    <a:pt x="1118" y="3890"/>
                  </a:cubicBezTo>
                  <a:close/>
                  <a:moveTo>
                    <a:pt x="3352" y="5546"/>
                  </a:moveTo>
                  <a:cubicBezTo>
                    <a:pt x="3648" y="5546"/>
                    <a:pt x="3890" y="5788"/>
                    <a:pt x="3890" y="6070"/>
                  </a:cubicBezTo>
                  <a:cubicBezTo>
                    <a:pt x="3890" y="6366"/>
                    <a:pt x="3648" y="6609"/>
                    <a:pt x="3352" y="6609"/>
                  </a:cubicBezTo>
                  <a:lnTo>
                    <a:pt x="1118" y="6609"/>
                  </a:lnTo>
                  <a:cubicBezTo>
                    <a:pt x="835" y="6609"/>
                    <a:pt x="592" y="6366"/>
                    <a:pt x="592" y="6070"/>
                  </a:cubicBezTo>
                  <a:cubicBezTo>
                    <a:pt x="592" y="5788"/>
                    <a:pt x="835" y="5546"/>
                    <a:pt x="1118" y="5546"/>
                  </a:cubicBezTo>
                  <a:close/>
                  <a:moveTo>
                    <a:pt x="1131" y="0"/>
                  </a:moveTo>
                  <a:cubicBezTo>
                    <a:pt x="512" y="0"/>
                    <a:pt x="0" y="512"/>
                    <a:pt x="0" y="1131"/>
                  </a:cubicBezTo>
                  <a:cubicBezTo>
                    <a:pt x="0" y="1454"/>
                    <a:pt x="149" y="1750"/>
                    <a:pt x="364" y="1952"/>
                  </a:cubicBezTo>
                  <a:cubicBezTo>
                    <a:pt x="149" y="2154"/>
                    <a:pt x="0" y="2450"/>
                    <a:pt x="0" y="2773"/>
                  </a:cubicBezTo>
                  <a:cubicBezTo>
                    <a:pt x="0" y="3096"/>
                    <a:pt x="149" y="3392"/>
                    <a:pt x="364" y="3594"/>
                  </a:cubicBezTo>
                  <a:cubicBezTo>
                    <a:pt x="149" y="3809"/>
                    <a:pt x="0" y="4105"/>
                    <a:pt x="0" y="4428"/>
                  </a:cubicBezTo>
                  <a:cubicBezTo>
                    <a:pt x="0" y="4751"/>
                    <a:pt x="149" y="5047"/>
                    <a:pt x="364" y="5250"/>
                  </a:cubicBezTo>
                  <a:cubicBezTo>
                    <a:pt x="149" y="5451"/>
                    <a:pt x="0" y="5747"/>
                    <a:pt x="0" y="6070"/>
                  </a:cubicBezTo>
                  <a:cubicBezTo>
                    <a:pt x="0" y="6689"/>
                    <a:pt x="512" y="7188"/>
                    <a:pt x="1118" y="7188"/>
                  </a:cubicBezTo>
                  <a:lnTo>
                    <a:pt x="3352" y="7188"/>
                  </a:lnTo>
                  <a:cubicBezTo>
                    <a:pt x="3971" y="7188"/>
                    <a:pt x="4483" y="6689"/>
                    <a:pt x="4483" y="6070"/>
                  </a:cubicBezTo>
                  <a:cubicBezTo>
                    <a:pt x="4483" y="5747"/>
                    <a:pt x="4334" y="5451"/>
                    <a:pt x="4119" y="5250"/>
                  </a:cubicBezTo>
                  <a:cubicBezTo>
                    <a:pt x="4334" y="5047"/>
                    <a:pt x="4483" y="4751"/>
                    <a:pt x="4483" y="4428"/>
                  </a:cubicBezTo>
                  <a:cubicBezTo>
                    <a:pt x="4483" y="4105"/>
                    <a:pt x="4334" y="3809"/>
                    <a:pt x="4119" y="3594"/>
                  </a:cubicBezTo>
                  <a:cubicBezTo>
                    <a:pt x="4334" y="3392"/>
                    <a:pt x="4483" y="3096"/>
                    <a:pt x="4483" y="2773"/>
                  </a:cubicBezTo>
                  <a:cubicBezTo>
                    <a:pt x="4483" y="2450"/>
                    <a:pt x="4334" y="2154"/>
                    <a:pt x="4119" y="1952"/>
                  </a:cubicBezTo>
                  <a:cubicBezTo>
                    <a:pt x="4334" y="1750"/>
                    <a:pt x="4483" y="1454"/>
                    <a:pt x="4483" y="1131"/>
                  </a:cubicBezTo>
                  <a:cubicBezTo>
                    <a:pt x="4483" y="512"/>
                    <a:pt x="3984" y="0"/>
                    <a:pt x="3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25;p63">
              <a:extLst>
                <a:ext uri="{FF2B5EF4-FFF2-40B4-BE49-F238E27FC236}">
                  <a16:creationId xmlns:a16="http://schemas.microsoft.com/office/drawing/2014/main" id="{161529FF-E0FD-4861-B14C-36C4DA9C0E77}"/>
                </a:ext>
              </a:extLst>
            </p:cNvPr>
            <p:cNvSpPr/>
            <p:nvPr/>
          </p:nvSpPr>
          <p:spPr>
            <a:xfrm>
              <a:off x="1133538" y="4535275"/>
              <a:ext cx="112075" cy="56200"/>
            </a:xfrm>
            <a:custGeom>
              <a:avLst/>
              <a:gdLst/>
              <a:ahLst/>
              <a:cxnLst/>
              <a:rect l="l" t="t" r="r" b="b"/>
              <a:pathLst>
                <a:path w="4483" h="2248" extrusionOk="0">
                  <a:moveTo>
                    <a:pt x="3365" y="593"/>
                  </a:moveTo>
                  <a:cubicBezTo>
                    <a:pt x="3648" y="593"/>
                    <a:pt x="3890" y="835"/>
                    <a:pt x="3890" y="1117"/>
                  </a:cubicBezTo>
                  <a:cubicBezTo>
                    <a:pt x="3890" y="1413"/>
                    <a:pt x="3648" y="1656"/>
                    <a:pt x="3365" y="1656"/>
                  </a:cubicBezTo>
                  <a:lnTo>
                    <a:pt x="1131" y="1656"/>
                  </a:lnTo>
                  <a:cubicBezTo>
                    <a:pt x="835" y="1656"/>
                    <a:pt x="592" y="1413"/>
                    <a:pt x="592" y="1117"/>
                  </a:cubicBezTo>
                  <a:cubicBezTo>
                    <a:pt x="592" y="835"/>
                    <a:pt x="835" y="593"/>
                    <a:pt x="1131" y="593"/>
                  </a:cubicBezTo>
                  <a:close/>
                  <a:moveTo>
                    <a:pt x="1131" y="1"/>
                  </a:moveTo>
                  <a:cubicBezTo>
                    <a:pt x="512" y="1"/>
                    <a:pt x="0" y="512"/>
                    <a:pt x="0" y="1117"/>
                  </a:cubicBezTo>
                  <a:cubicBezTo>
                    <a:pt x="0" y="1736"/>
                    <a:pt x="512" y="2248"/>
                    <a:pt x="1131" y="2248"/>
                  </a:cubicBezTo>
                  <a:lnTo>
                    <a:pt x="3365" y="2248"/>
                  </a:lnTo>
                  <a:cubicBezTo>
                    <a:pt x="3984" y="2248"/>
                    <a:pt x="4483" y="1736"/>
                    <a:pt x="4483" y="1117"/>
                  </a:cubicBezTo>
                  <a:cubicBezTo>
                    <a:pt x="4483" y="512"/>
                    <a:pt x="3984" y="1"/>
                    <a:pt x="3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04;p63">
            <a:extLst>
              <a:ext uri="{FF2B5EF4-FFF2-40B4-BE49-F238E27FC236}">
                <a16:creationId xmlns:a16="http://schemas.microsoft.com/office/drawing/2014/main" id="{22A2B66D-5C2C-4963-A037-499D9B85755F}"/>
              </a:ext>
            </a:extLst>
          </p:cNvPr>
          <p:cNvGrpSpPr/>
          <p:nvPr/>
        </p:nvGrpSpPr>
        <p:grpSpPr>
          <a:xfrm>
            <a:off x="1499234" y="1702427"/>
            <a:ext cx="339072" cy="339072"/>
            <a:chOff x="6258963" y="2305350"/>
            <a:chExt cx="377250" cy="377250"/>
          </a:xfrm>
        </p:grpSpPr>
        <p:sp>
          <p:nvSpPr>
            <p:cNvPr id="80" name="Google Shape;2705;p63">
              <a:extLst>
                <a:ext uri="{FF2B5EF4-FFF2-40B4-BE49-F238E27FC236}">
                  <a16:creationId xmlns:a16="http://schemas.microsoft.com/office/drawing/2014/main" id="{30656762-4E47-4BC4-9A47-426B3A970FB2}"/>
                </a:ext>
              </a:extLst>
            </p:cNvPr>
            <p:cNvSpPr/>
            <p:nvPr/>
          </p:nvSpPr>
          <p:spPr>
            <a:xfrm>
              <a:off x="6451438" y="2574225"/>
              <a:ext cx="14525" cy="14825"/>
            </a:xfrm>
            <a:custGeom>
              <a:avLst/>
              <a:gdLst/>
              <a:ahLst/>
              <a:cxnLst/>
              <a:rect l="l" t="t" r="r" b="b"/>
              <a:pathLst>
                <a:path w="581" h="593" extrusionOk="0">
                  <a:moveTo>
                    <a:pt x="297" y="0"/>
                  </a:moveTo>
                  <a:cubicBezTo>
                    <a:pt x="216" y="0"/>
                    <a:pt x="135" y="40"/>
                    <a:pt x="82" y="94"/>
                  </a:cubicBezTo>
                  <a:cubicBezTo>
                    <a:pt x="28" y="148"/>
                    <a:pt x="1" y="215"/>
                    <a:pt x="1" y="296"/>
                  </a:cubicBezTo>
                  <a:cubicBezTo>
                    <a:pt x="1" y="377"/>
                    <a:pt x="28" y="444"/>
                    <a:pt x="82" y="512"/>
                  </a:cubicBezTo>
                  <a:cubicBezTo>
                    <a:pt x="135" y="565"/>
                    <a:pt x="216" y="592"/>
                    <a:pt x="297" y="592"/>
                  </a:cubicBezTo>
                  <a:cubicBezTo>
                    <a:pt x="365" y="592"/>
                    <a:pt x="446" y="565"/>
                    <a:pt x="499" y="512"/>
                  </a:cubicBezTo>
                  <a:cubicBezTo>
                    <a:pt x="553" y="444"/>
                    <a:pt x="580" y="377"/>
                    <a:pt x="580" y="296"/>
                  </a:cubicBezTo>
                  <a:cubicBezTo>
                    <a:pt x="580" y="215"/>
                    <a:pt x="553" y="148"/>
                    <a:pt x="499" y="94"/>
                  </a:cubicBezTo>
                  <a:cubicBezTo>
                    <a:pt x="446" y="40"/>
                    <a:pt x="365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06;p63">
              <a:extLst>
                <a:ext uri="{FF2B5EF4-FFF2-40B4-BE49-F238E27FC236}">
                  <a16:creationId xmlns:a16="http://schemas.microsoft.com/office/drawing/2014/main" id="{5AEB2194-DB6C-4E4C-89E2-7D370F6BD07A}"/>
                </a:ext>
              </a:extLst>
            </p:cNvPr>
            <p:cNvSpPr/>
            <p:nvPr/>
          </p:nvSpPr>
          <p:spPr>
            <a:xfrm>
              <a:off x="6419488" y="2351100"/>
              <a:ext cx="14825" cy="14850"/>
            </a:xfrm>
            <a:custGeom>
              <a:avLst/>
              <a:gdLst/>
              <a:ahLst/>
              <a:cxnLst/>
              <a:rect l="l" t="t" r="r" b="b"/>
              <a:pathLst>
                <a:path w="593" h="594" extrusionOk="0">
                  <a:moveTo>
                    <a:pt x="297" y="1"/>
                  </a:moveTo>
                  <a:cubicBezTo>
                    <a:pt x="229" y="1"/>
                    <a:pt x="148" y="28"/>
                    <a:pt x="94" y="96"/>
                  </a:cubicBezTo>
                  <a:cubicBezTo>
                    <a:pt x="41" y="149"/>
                    <a:pt x="1" y="216"/>
                    <a:pt x="1" y="297"/>
                  </a:cubicBezTo>
                  <a:cubicBezTo>
                    <a:pt x="1" y="378"/>
                    <a:pt x="41" y="446"/>
                    <a:pt x="94" y="499"/>
                  </a:cubicBezTo>
                  <a:cubicBezTo>
                    <a:pt x="148" y="566"/>
                    <a:pt x="229" y="593"/>
                    <a:pt x="297" y="593"/>
                  </a:cubicBezTo>
                  <a:cubicBezTo>
                    <a:pt x="378" y="593"/>
                    <a:pt x="458" y="566"/>
                    <a:pt x="512" y="499"/>
                  </a:cubicBezTo>
                  <a:cubicBezTo>
                    <a:pt x="566" y="446"/>
                    <a:pt x="593" y="378"/>
                    <a:pt x="593" y="297"/>
                  </a:cubicBezTo>
                  <a:cubicBezTo>
                    <a:pt x="593" y="216"/>
                    <a:pt x="566" y="149"/>
                    <a:pt x="512" y="96"/>
                  </a:cubicBezTo>
                  <a:cubicBezTo>
                    <a:pt x="458" y="28"/>
                    <a:pt x="378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07;p63">
              <a:extLst>
                <a:ext uri="{FF2B5EF4-FFF2-40B4-BE49-F238E27FC236}">
                  <a16:creationId xmlns:a16="http://schemas.microsoft.com/office/drawing/2014/main" id="{FBB91B71-C874-436F-AA72-626249828FBA}"/>
                </a:ext>
              </a:extLst>
            </p:cNvPr>
            <p:cNvSpPr/>
            <p:nvPr/>
          </p:nvSpPr>
          <p:spPr>
            <a:xfrm>
              <a:off x="6258963" y="2305350"/>
              <a:ext cx="377250" cy="377250"/>
            </a:xfrm>
            <a:custGeom>
              <a:avLst/>
              <a:gdLst/>
              <a:ahLst/>
              <a:cxnLst/>
              <a:rect l="l" t="t" r="r" b="b"/>
              <a:pathLst>
                <a:path w="15090" h="15090" extrusionOk="0">
                  <a:moveTo>
                    <a:pt x="3124" y="1481"/>
                  </a:moveTo>
                  <a:cubicBezTo>
                    <a:pt x="4523" y="1481"/>
                    <a:pt x="5668" y="2611"/>
                    <a:pt x="5668" y="4011"/>
                  </a:cubicBezTo>
                  <a:cubicBezTo>
                    <a:pt x="5668" y="5411"/>
                    <a:pt x="4523" y="6542"/>
                    <a:pt x="3124" y="6542"/>
                  </a:cubicBezTo>
                  <a:cubicBezTo>
                    <a:pt x="1738" y="6542"/>
                    <a:pt x="593" y="5411"/>
                    <a:pt x="593" y="4011"/>
                  </a:cubicBezTo>
                  <a:cubicBezTo>
                    <a:pt x="593" y="2611"/>
                    <a:pt x="1738" y="1481"/>
                    <a:pt x="3124" y="1481"/>
                  </a:cubicBezTo>
                  <a:close/>
                  <a:moveTo>
                    <a:pt x="14444" y="2760"/>
                  </a:moveTo>
                  <a:cubicBezTo>
                    <a:pt x="14484" y="2841"/>
                    <a:pt x="14498" y="2922"/>
                    <a:pt x="14498" y="3015"/>
                  </a:cubicBezTo>
                  <a:lnTo>
                    <a:pt x="14498" y="8467"/>
                  </a:lnTo>
                  <a:lnTo>
                    <a:pt x="12249" y="8467"/>
                  </a:lnTo>
                  <a:cubicBezTo>
                    <a:pt x="12088" y="8467"/>
                    <a:pt x="11953" y="8588"/>
                    <a:pt x="11953" y="8749"/>
                  </a:cubicBezTo>
                  <a:cubicBezTo>
                    <a:pt x="11953" y="8911"/>
                    <a:pt x="12088" y="9045"/>
                    <a:pt x="12249" y="9045"/>
                  </a:cubicBezTo>
                  <a:lnTo>
                    <a:pt x="14498" y="9045"/>
                  </a:lnTo>
                  <a:lnTo>
                    <a:pt x="14498" y="9880"/>
                  </a:lnTo>
                  <a:lnTo>
                    <a:pt x="1912" y="9880"/>
                  </a:lnTo>
                  <a:lnTo>
                    <a:pt x="3581" y="8198"/>
                  </a:lnTo>
                  <a:lnTo>
                    <a:pt x="4577" y="9194"/>
                  </a:lnTo>
                  <a:cubicBezTo>
                    <a:pt x="4631" y="9248"/>
                    <a:pt x="4705" y="9275"/>
                    <a:pt x="4779" y="9275"/>
                  </a:cubicBezTo>
                  <a:cubicBezTo>
                    <a:pt x="4853" y="9275"/>
                    <a:pt x="4927" y="9248"/>
                    <a:pt x="4981" y="9194"/>
                  </a:cubicBezTo>
                  <a:lnTo>
                    <a:pt x="8791" y="5384"/>
                  </a:lnTo>
                  <a:lnTo>
                    <a:pt x="10096" y="6690"/>
                  </a:lnTo>
                  <a:cubicBezTo>
                    <a:pt x="10157" y="6744"/>
                    <a:pt x="10234" y="6771"/>
                    <a:pt x="10310" y="6771"/>
                  </a:cubicBezTo>
                  <a:cubicBezTo>
                    <a:pt x="10386" y="6771"/>
                    <a:pt x="10460" y="6744"/>
                    <a:pt x="10513" y="6690"/>
                  </a:cubicBezTo>
                  <a:lnTo>
                    <a:pt x="14444" y="2760"/>
                  </a:lnTo>
                  <a:close/>
                  <a:moveTo>
                    <a:pt x="14498" y="10472"/>
                  </a:moveTo>
                  <a:lnTo>
                    <a:pt x="14498" y="11145"/>
                  </a:lnTo>
                  <a:cubicBezTo>
                    <a:pt x="14498" y="11468"/>
                    <a:pt x="14228" y="11724"/>
                    <a:pt x="13905" y="11724"/>
                  </a:cubicBezTo>
                  <a:lnTo>
                    <a:pt x="2074" y="11724"/>
                  </a:lnTo>
                  <a:cubicBezTo>
                    <a:pt x="1751" y="11724"/>
                    <a:pt x="1481" y="11468"/>
                    <a:pt x="1481" y="11145"/>
                  </a:cubicBezTo>
                  <a:lnTo>
                    <a:pt x="1481" y="10472"/>
                  </a:lnTo>
                  <a:close/>
                  <a:moveTo>
                    <a:pt x="8642" y="12316"/>
                  </a:moveTo>
                  <a:lnTo>
                    <a:pt x="8642" y="13325"/>
                  </a:lnTo>
                  <a:lnTo>
                    <a:pt x="7337" y="13325"/>
                  </a:lnTo>
                  <a:lnTo>
                    <a:pt x="7337" y="12316"/>
                  </a:lnTo>
                  <a:close/>
                  <a:moveTo>
                    <a:pt x="9517" y="13905"/>
                  </a:moveTo>
                  <a:cubicBezTo>
                    <a:pt x="9907" y="13905"/>
                    <a:pt x="10230" y="14160"/>
                    <a:pt x="10352" y="14497"/>
                  </a:cubicBezTo>
                  <a:lnTo>
                    <a:pt x="5627" y="14497"/>
                  </a:lnTo>
                  <a:cubicBezTo>
                    <a:pt x="5749" y="14160"/>
                    <a:pt x="6072" y="13905"/>
                    <a:pt x="6462" y="13905"/>
                  </a:cubicBezTo>
                  <a:close/>
                  <a:moveTo>
                    <a:pt x="2612" y="0"/>
                  </a:moveTo>
                  <a:cubicBezTo>
                    <a:pt x="2451" y="0"/>
                    <a:pt x="2316" y="135"/>
                    <a:pt x="2316" y="296"/>
                  </a:cubicBezTo>
                  <a:cubicBezTo>
                    <a:pt x="2316" y="458"/>
                    <a:pt x="2451" y="593"/>
                    <a:pt x="2612" y="593"/>
                  </a:cubicBezTo>
                  <a:lnTo>
                    <a:pt x="2827" y="593"/>
                  </a:lnTo>
                  <a:lnTo>
                    <a:pt x="2827" y="903"/>
                  </a:lnTo>
                  <a:cubicBezTo>
                    <a:pt x="2411" y="942"/>
                    <a:pt x="2020" y="1064"/>
                    <a:pt x="1670" y="1253"/>
                  </a:cubicBezTo>
                  <a:lnTo>
                    <a:pt x="1549" y="1131"/>
                  </a:lnTo>
                  <a:cubicBezTo>
                    <a:pt x="1495" y="1077"/>
                    <a:pt x="1421" y="1050"/>
                    <a:pt x="1346" y="1050"/>
                  </a:cubicBezTo>
                  <a:cubicBezTo>
                    <a:pt x="1270" y="1050"/>
                    <a:pt x="1192" y="1077"/>
                    <a:pt x="1132" y="1131"/>
                  </a:cubicBezTo>
                  <a:cubicBezTo>
                    <a:pt x="1024" y="1253"/>
                    <a:pt x="1024" y="1441"/>
                    <a:pt x="1132" y="1549"/>
                  </a:cubicBezTo>
                  <a:lnTo>
                    <a:pt x="1172" y="1589"/>
                  </a:lnTo>
                  <a:cubicBezTo>
                    <a:pt x="459" y="2154"/>
                    <a:pt x="1" y="3029"/>
                    <a:pt x="1" y="4011"/>
                  </a:cubicBezTo>
                  <a:cubicBezTo>
                    <a:pt x="1" y="4860"/>
                    <a:pt x="351" y="5626"/>
                    <a:pt x="903" y="6192"/>
                  </a:cubicBezTo>
                  <a:lnTo>
                    <a:pt x="903" y="11145"/>
                  </a:lnTo>
                  <a:cubicBezTo>
                    <a:pt x="903" y="11791"/>
                    <a:pt x="1428" y="12316"/>
                    <a:pt x="2074" y="12316"/>
                  </a:cubicBezTo>
                  <a:lnTo>
                    <a:pt x="6758" y="12316"/>
                  </a:lnTo>
                  <a:lnTo>
                    <a:pt x="6758" y="13325"/>
                  </a:lnTo>
                  <a:lnTo>
                    <a:pt x="6462" y="13325"/>
                  </a:lnTo>
                  <a:cubicBezTo>
                    <a:pt x="5641" y="13325"/>
                    <a:pt x="4981" y="13985"/>
                    <a:pt x="4981" y="14793"/>
                  </a:cubicBezTo>
                  <a:cubicBezTo>
                    <a:pt x="4981" y="14954"/>
                    <a:pt x="5116" y="15089"/>
                    <a:pt x="5277" y="15089"/>
                  </a:cubicBezTo>
                  <a:lnTo>
                    <a:pt x="10702" y="15089"/>
                  </a:lnTo>
                  <a:cubicBezTo>
                    <a:pt x="10863" y="15089"/>
                    <a:pt x="10998" y="14954"/>
                    <a:pt x="10998" y="14793"/>
                  </a:cubicBezTo>
                  <a:cubicBezTo>
                    <a:pt x="10998" y="13985"/>
                    <a:pt x="10338" y="13325"/>
                    <a:pt x="9517" y="13325"/>
                  </a:cubicBezTo>
                  <a:lnTo>
                    <a:pt x="9234" y="13325"/>
                  </a:lnTo>
                  <a:lnTo>
                    <a:pt x="9234" y="12316"/>
                  </a:lnTo>
                  <a:lnTo>
                    <a:pt x="13905" y="12316"/>
                  </a:lnTo>
                  <a:cubicBezTo>
                    <a:pt x="14564" y="12316"/>
                    <a:pt x="15090" y="11791"/>
                    <a:pt x="15090" y="11145"/>
                  </a:cubicBezTo>
                  <a:lnTo>
                    <a:pt x="15090" y="3015"/>
                  </a:lnTo>
                  <a:cubicBezTo>
                    <a:pt x="15090" y="2356"/>
                    <a:pt x="14564" y="1831"/>
                    <a:pt x="13905" y="1831"/>
                  </a:cubicBezTo>
                  <a:lnTo>
                    <a:pt x="7996" y="1831"/>
                  </a:lnTo>
                  <a:cubicBezTo>
                    <a:pt x="7834" y="1831"/>
                    <a:pt x="7700" y="1965"/>
                    <a:pt x="7700" y="2127"/>
                  </a:cubicBezTo>
                  <a:cubicBezTo>
                    <a:pt x="7700" y="2288"/>
                    <a:pt x="7834" y="2423"/>
                    <a:pt x="7996" y="2423"/>
                  </a:cubicBezTo>
                  <a:lnTo>
                    <a:pt x="13945" y="2423"/>
                  </a:lnTo>
                  <a:lnTo>
                    <a:pt x="10311" y="6057"/>
                  </a:lnTo>
                  <a:lnTo>
                    <a:pt x="9006" y="4752"/>
                  </a:lnTo>
                  <a:cubicBezTo>
                    <a:pt x="8945" y="4698"/>
                    <a:pt x="8868" y="4671"/>
                    <a:pt x="8792" y="4671"/>
                  </a:cubicBezTo>
                  <a:cubicBezTo>
                    <a:pt x="8716" y="4671"/>
                    <a:pt x="8642" y="4698"/>
                    <a:pt x="8588" y="4752"/>
                  </a:cubicBezTo>
                  <a:lnTo>
                    <a:pt x="4780" y="8561"/>
                  </a:lnTo>
                  <a:lnTo>
                    <a:pt x="3797" y="7579"/>
                  </a:lnTo>
                  <a:cubicBezTo>
                    <a:pt x="3736" y="7518"/>
                    <a:pt x="3659" y="7487"/>
                    <a:pt x="3583" y="7487"/>
                  </a:cubicBezTo>
                  <a:cubicBezTo>
                    <a:pt x="3508" y="7487"/>
                    <a:pt x="3434" y="7518"/>
                    <a:pt x="3380" y="7579"/>
                  </a:cubicBezTo>
                  <a:lnTo>
                    <a:pt x="1481" y="9476"/>
                  </a:lnTo>
                  <a:lnTo>
                    <a:pt x="1481" y="6663"/>
                  </a:lnTo>
                  <a:cubicBezTo>
                    <a:pt x="1966" y="6959"/>
                    <a:pt x="2531" y="7134"/>
                    <a:pt x="3124" y="7134"/>
                  </a:cubicBezTo>
                  <a:cubicBezTo>
                    <a:pt x="4846" y="7134"/>
                    <a:pt x="6246" y="5734"/>
                    <a:pt x="6246" y="4011"/>
                  </a:cubicBezTo>
                  <a:cubicBezTo>
                    <a:pt x="6246" y="3029"/>
                    <a:pt x="5803" y="2154"/>
                    <a:pt x="5089" y="1589"/>
                  </a:cubicBezTo>
                  <a:lnTo>
                    <a:pt x="5116" y="1549"/>
                  </a:lnTo>
                  <a:cubicBezTo>
                    <a:pt x="5237" y="1441"/>
                    <a:pt x="5237" y="1253"/>
                    <a:pt x="5116" y="1131"/>
                  </a:cubicBezTo>
                  <a:cubicBezTo>
                    <a:pt x="5062" y="1077"/>
                    <a:pt x="4988" y="1050"/>
                    <a:pt x="4912" y="1050"/>
                  </a:cubicBezTo>
                  <a:cubicBezTo>
                    <a:pt x="4836" y="1050"/>
                    <a:pt x="4759" y="1077"/>
                    <a:pt x="4699" y="1131"/>
                  </a:cubicBezTo>
                  <a:lnTo>
                    <a:pt x="4591" y="1253"/>
                  </a:lnTo>
                  <a:cubicBezTo>
                    <a:pt x="4241" y="1064"/>
                    <a:pt x="3837" y="942"/>
                    <a:pt x="3420" y="903"/>
                  </a:cubicBezTo>
                  <a:lnTo>
                    <a:pt x="3420" y="593"/>
                  </a:lnTo>
                  <a:lnTo>
                    <a:pt x="3649" y="593"/>
                  </a:lnTo>
                  <a:cubicBezTo>
                    <a:pt x="3811" y="593"/>
                    <a:pt x="3945" y="458"/>
                    <a:pt x="3945" y="296"/>
                  </a:cubicBezTo>
                  <a:cubicBezTo>
                    <a:pt x="3945" y="135"/>
                    <a:pt x="3811" y="0"/>
                    <a:pt x="36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08;p63">
              <a:extLst>
                <a:ext uri="{FF2B5EF4-FFF2-40B4-BE49-F238E27FC236}">
                  <a16:creationId xmlns:a16="http://schemas.microsoft.com/office/drawing/2014/main" id="{0C370648-287B-4330-BB25-FD38C4CC91A6}"/>
                </a:ext>
              </a:extLst>
            </p:cNvPr>
            <p:cNvSpPr/>
            <p:nvPr/>
          </p:nvSpPr>
          <p:spPr>
            <a:xfrm>
              <a:off x="6377088" y="2398225"/>
              <a:ext cx="14500" cy="14825"/>
            </a:xfrm>
            <a:custGeom>
              <a:avLst/>
              <a:gdLst/>
              <a:ahLst/>
              <a:cxnLst/>
              <a:rect l="l" t="t" r="r" b="b"/>
              <a:pathLst>
                <a:path w="580" h="593" extrusionOk="0">
                  <a:moveTo>
                    <a:pt x="283" y="0"/>
                  </a:moveTo>
                  <a:cubicBezTo>
                    <a:pt x="216" y="0"/>
                    <a:pt x="135" y="41"/>
                    <a:pt x="82" y="95"/>
                  </a:cubicBezTo>
                  <a:cubicBezTo>
                    <a:pt x="28" y="149"/>
                    <a:pt x="1" y="216"/>
                    <a:pt x="1" y="296"/>
                  </a:cubicBezTo>
                  <a:cubicBezTo>
                    <a:pt x="1" y="377"/>
                    <a:pt x="28" y="445"/>
                    <a:pt x="82" y="512"/>
                  </a:cubicBezTo>
                  <a:cubicBezTo>
                    <a:pt x="135" y="565"/>
                    <a:pt x="216" y="592"/>
                    <a:pt x="283" y="592"/>
                  </a:cubicBezTo>
                  <a:cubicBezTo>
                    <a:pt x="364" y="592"/>
                    <a:pt x="444" y="565"/>
                    <a:pt x="498" y="512"/>
                  </a:cubicBezTo>
                  <a:cubicBezTo>
                    <a:pt x="552" y="445"/>
                    <a:pt x="579" y="377"/>
                    <a:pt x="579" y="296"/>
                  </a:cubicBezTo>
                  <a:cubicBezTo>
                    <a:pt x="579" y="216"/>
                    <a:pt x="552" y="149"/>
                    <a:pt x="498" y="95"/>
                  </a:cubicBezTo>
                  <a:cubicBezTo>
                    <a:pt x="444" y="41"/>
                    <a:pt x="364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09;p63">
              <a:extLst>
                <a:ext uri="{FF2B5EF4-FFF2-40B4-BE49-F238E27FC236}">
                  <a16:creationId xmlns:a16="http://schemas.microsoft.com/office/drawing/2014/main" id="{43DB76B5-4DA0-4DDA-B60B-FCD7B9633F19}"/>
                </a:ext>
              </a:extLst>
            </p:cNvPr>
            <p:cNvSpPr/>
            <p:nvPr/>
          </p:nvSpPr>
          <p:spPr>
            <a:xfrm>
              <a:off x="6282538" y="239822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6" y="0"/>
                  </a:moveTo>
                  <a:cubicBezTo>
                    <a:pt x="229" y="0"/>
                    <a:pt x="149" y="41"/>
                    <a:pt x="95" y="95"/>
                  </a:cubicBezTo>
                  <a:cubicBezTo>
                    <a:pt x="41" y="149"/>
                    <a:pt x="0" y="216"/>
                    <a:pt x="0" y="296"/>
                  </a:cubicBezTo>
                  <a:cubicBezTo>
                    <a:pt x="0" y="377"/>
                    <a:pt x="41" y="445"/>
                    <a:pt x="95" y="512"/>
                  </a:cubicBezTo>
                  <a:cubicBezTo>
                    <a:pt x="149" y="565"/>
                    <a:pt x="229" y="592"/>
                    <a:pt x="296" y="592"/>
                  </a:cubicBezTo>
                  <a:cubicBezTo>
                    <a:pt x="377" y="592"/>
                    <a:pt x="458" y="565"/>
                    <a:pt x="512" y="512"/>
                  </a:cubicBezTo>
                  <a:cubicBezTo>
                    <a:pt x="565" y="445"/>
                    <a:pt x="592" y="377"/>
                    <a:pt x="592" y="296"/>
                  </a:cubicBezTo>
                  <a:cubicBezTo>
                    <a:pt x="592" y="216"/>
                    <a:pt x="565" y="149"/>
                    <a:pt x="512" y="95"/>
                  </a:cubicBezTo>
                  <a:cubicBezTo>
                    <a:pt x="458" y="41"/>
                    <a:pt x="377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10;p63">
              <a:extLst>
                <a:ext uri="{FF2B5EF4-FFF2-40B4-BE49-F238E27FC236}">
                  <a16:creationId xmlns:a16="http://schemas.microsoft.com/office/drawing/2014/main" id="{3EEF6300-FE0F-40EA-A540-07DA347055A9}"/>
                </a:ext>
              </a:extLst>
            </p:cNvPr>
            <p:cNvSpPr/>
            <p:nvPr/>
          </p:nvSpPr>
          <p:spPr>
            <a:xfrm>
              <a:off x="6312138" y="2357825"/>
              <a:ext cx="50175" cy="95600"/>
            </a:xfrm>
            <a:custGeom>
              <a:avLst/>
              <a:gdLst/>
              <a:ahLst/>
              <a:cxnLst/>
              <a:rect l="l" t="t" r="r" b="b"/>
              <a:pathLst>
                <a:path w="2007" h="3824" extrusionOk="0">
                  <a:moveTo>
                    <a:pt x="997" y="1"/>
                  </a:moveTo>
                  <a:cubicBezTo>
                    <a:pt x="835" y="1"/>
                    <a:pt x="700" y="136"/>
                    <a:pt x="700" y="297"/>
                  </a:cubicBezTo>
                  <a:lnTo>
                    <a:pt x="700" y="392"/>
                  </a:lnTo>
                  <a:cubicBezTo>
                    <a:pt x="297" y="512"/>
                    <a:pt x="1" y="862"/>
                    <a:pt x="1" y="1280"/>
                  </a:cubicBezTo>
                  <a:cubicBezTo>
                    <a:pt x="1" y="1805"/>
                    <a:pt x="445" y="2222"/>
                    <a:pt x="997" y="2222"/>
                  </a:cubicBezTo>
                  <a:cubicBezTo>
                    <a:pt x="1226" y="2222"/>
                    <a:pt x="1414" y="2370"/>
                    <a:pt x="1414" y="2572"/>
                  </a:cubicBezTo>
                  <a:cubicBezTo>
                    <a:pt x="1414" y="2761"/>
                    <a:pt x="1226" y="2908"/>
                    <a:pt x="997" y="2908"/>
                  </a:cubicBezTo>
                  <a:cubicBezTo>
                    <a:pt x="781" y="2908"/>
                    <a:pt x="593" y="2761"/>
                    <a:pt x="593" y="2572"/>
                  </a:cubicBezTo>
                  <a:cubicBezTo>
                    <a:pt x="593" y="2397"/>
                    <a:pt x="458" y="2276"/>
                    <a:pt x="297" y="2276"/>
                  </a:cubicBezTo>
                  <a:cubicBezTo>
                    <a:pt x="135" y="2276"/>
                    <a:pt x="1" y="2397"/>
                    <a:pt x="1" y="2572"/>
                  </a:cubicBezTo>
                  <a:cubicBezTo>
                    <a:pt x="1" y="2989"/>
                    <a:pt x="297" y="3339"/>
                    <a:pt x="700" y="3461"/>
                  </a:cubicBezTo>
                  <a:lnTo>
                    <a:pt x="700" y="3527"/>
                  </a:lnTo>
                  <a:cubicBezTo>
                    <a:pt x="700" y="3689"/>
                    <a:pt x="835" y="3824"/>
                    <a:pt x="997" y="3824"/>
                  </a:cubicBezTo>
                  <a:cubicBezTo>
                    <a:pt x="1158" y="3824"/>
                    <a:pt x="1293" y="3689"/>
                    <a:pt x="1293" y="3527"/>
                  </a:cubicBezTo>
                  <a:lnTo>
                    <a:pt x="1293" y="3461"/>
                  </a:lnTo>
                  <a:cubicBezTo>
                    <a:pt x="1710" y="3339"/>
                    <a:pt x="2007" y="2989"/>
                    <a:pt x="2007" y="2572"/>
                  </a:cubicBezTo>
                  <a:cubicBezTo>
                    <a:pt x="2007" y="2047"/>
                    <a:pt x="1549" y="1630"/>
                    <a:pt x="997" y="1630"/>
                  </a:cubicBezTo>
                  <a:cubicBezTo>
                    <a:pt x="781" y="1630"/>
                    <a:pt x="593" y="1482"/>
                    <a:pt x="593" y="1280"/>
                  </a:cubicBezTo>
                  <a:cubicBezTo>
                    <a:pt x="593" y="1092"/>
                    <a:pt x="781" y="943"/>
                    <a:pt x="997" y="943"/>
                  </a:cubicBezTo>
                  <a:cubicBezTo>
                    <a:pt x="1226" y="943"/>
                    <a:pt x="1414" y="1092"/>
                    <a:pt x="1414" y="1280"/>
                  </a:cubicBezTo>
                  <a:cubicBezTo>
                    <a:pt x="1414" y="1442"/>
                    <a:pt x="1549" y="1576"/>
                    <a:pt x="1710" y="1576"/>
                  </a:cubicBezTo>
                  <a:cubicBezTo>
                    <a:pt x="1872" y="1576"/>
                    <a:pt x="2007" y="1442"/>
                    <a:pt x="2007" y="1280"/>
                  </a:cubicBezTo>
                  <a:cubicBezTo>
                    <a:pt x="2007" y="862"/>
                    <a:pt x="1710" y="512"/>
                    <a:pt x="1293" y="392"/>
                  </a:cubicBezTo>
                  <a:lnTo>
                    <a:pt x="1293" y="297"/>
                  </a:lnTo>
                  <a:cubicBezTo>
                    <a:pt x="1293" y="136"/>
                    <a:pt x="1158" y="1"/>
                    <a:pt x="9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11;p63">
              <a:extLst>
                <a:ext uri="{FF2B5EF4-FFF2-40B4-BE49-F238E27FC236}">
                  <a16:creationId xmlns:a16="http://schemas.microsoft.com/office/drawing/2014/main" id="{3520127A-ACA6-4B7F-9A1B-18BA4FD04539}"/>
                </a:ext>
              </a:extLst>
            </p:cNvPr>
            <p:cNvSpPr/>
            <p:nvPr/>
          </p:nvSpPr>
          <p:spPr>
            <a:xfrm>
              <a:off x="6530863" y="2517000"/>
              <a:ext cx="14825" cy="14500"/>
            </a:xfrm>
            <a:custGeom>
              <a:avLst/>
              <a:gdLst/>
              <a:ahLst/>
              <a:cxnLst/>
              <a:rect l="l" t="t" r="r" b="b"/>
              <a:pathLst>
                <a:path w="593" h="580" extrusionOk="0">
                  <a:moveTo>
                    <a:pt x="296" y="1"/>
                  </a:moveTo>
                  <a:cubicBezTo>
                    <a:pt x="216" y="1"/>
                    <a:pt x="135" y="28"/>
                    <a:pt x="81" y="82"/>
                  </a:cubicBezTo>
                  <a:cubicBezTo>
                    <a:pt x="27" y="136"/>
                    <a:pt x="0" y="216"/>
                    <a:pt x="0" y="283"/>
                  </a:cubicBezTo>
                  <a:cubicBezTo>
                    <a:pt x="0" y="364"/>
                    <a:pt x="27" y="445"/>
                    <a:pt x="81" y="498"/>
                  </a:cubicBezTo>
                  <a:cubicBezTo>
                    <a:pt x="135" y="552"/>
                    <a:pt x="216" y="579"/>
                    <a:pt x="296" y="579"/>
                  </a:cubicBezTo>
                  <a:cubicBezTo>
                    <a:pt x="377" y="579"/>
                    <a:pt x="445" y="552"/>
                    <a:pt x="499" y="498"/>
                  </a:cubicBezTo>
                  <a:cubicBezTo>
                    <a:pt x="553" y="445"/>
                    <a:pt x="593" y="364"/>
                    <a:pt x="593" y="283"/>
                  </a:cubicBezTo>
                  <a:cubicBezTo>
                    <a:pt x="593" y="216"/>
                    <a:pt x="553" y="136"/>
                    <a:pt x="499" y="82"/>
                  </a:cubicBezTo>
                  <a:cubicBezTo>
                    <a:pt x="445" y="28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483;p48">
            <a:extLst>
              <a:ext uri="{FF2B5EF4-FFF2-40B4-BE49-F238E27FC236}">
                <a16:creationId xmlns:a16="http://schemas.microsoft.com/office/drawing/2014/main" id="{A2E6E200-7970-4340-A926-61A28FA0092D}"/>
              </a:ext>
            </a:extLst>
          </p:cNvPr>
          <p:cNvGrpSpPr/>
          <p:nvPr/>
        </p:nvGrpSpPr>
        <p:grpSpPr>
          <a:xfrm>
            <a:off x="3478459" y="2200842"/>
            <a:ext cx="304722" cy="304743"/>
            <a:chOff x="7761413" y="2305350"/>
            <a:chExt cx="377225" cy="377250"/>
          </a:xfrm>
        </p:grpSpPr>
        <p:sp>
          <p:nvSpPr>
            <p:cNvPr id="106" name="Google Shape;1484;p48">
              <a:extLst>
                <a:ext uri="{FF2B5EF4-FFF2-40B4-BE49-F238E27FC236}">
                  <a16:creationId xmlns:a16="http://schemas.microsoft.com/office/drawing/2014/main" id="{073A2D20-4086-4F4A-9F23-C48932B0600B}"/>
                </a:ext>
              </a:extLst>
            </p:cNvPr>
            <p:cNvSpPr/>
            <p:nvPr/>
          </p:nvSpPr>
          <p:spPr>
            <a:xfrm>
              <a:off x="8123813" y="2532150"/>
              <a:ext cx="14825" cy="14500"/>
            </a:xfrm>
            <a:custGeom>
              <a:avLst/>
              <a:gdLst/>
              <a:ahLst/>
              <a:cxnLst/>
              <a:rect l="l" t="t" r="r" b="b"/>
              <a:pathLst>
                <a:path w="593" h="580" extrusionOk="0">
                  <a:moveTo>
                    <a:pt x="297" y="0"/>
                  </a:moveTo>
                  <a:cubicBezTo>
                    <a:pt x="216" y="0"/>
                    <a:pt x="135" y="27"/>
                    <a:pt x="81" y="81"/>
                  </a:cubicBezTo>
                  <a:cubicBezTo>
                    <a:pt x="27" y="135"/>
                    <a:pt x="0" y="215"/>
                    <a:pt x="0" y="283"/>
                  </a:cubicBezTo>
                  <a:cubicBezTo>
                    <a:pt x="0" y="364"/>
                    <a:pt x="27" y="445"/>
                    <a:pt x="81" y="499"/>
                  </a:cubicBezTo>
                  <a:cubicBezTo>
                    <a:pt x="135" y="552"/>
                    <a:pt x="216" y="579"/>
                    <a:pt x="297" y="579"/>
                  </a:cubicBezTo>
                  <a:cubicBezTo>
                    <a:pt x="364" y="579"/>
                    <a:pt x="445" y="552"/>
                    <a:pt x="499" y="499"/>
                  </a:cubicBezTo>
                  <a:cubicBezTo>
                    <a:pt x="553" y="445"/>
                    <a:pt x="593" y="364"/>
                    <a:pt x="593" y="283"/>
                  </a:cubicBezTo>
                  <a:cubicBezTo>
                    <a:pt x="593" y="215"/>
                    <a:pt x="553" y="135"/>
                    <a:pt x="499" y="81"/>
                  </a:cubicBezTo>
                  <a:cubicBezTo>
                    <a:pt x="445" y="27"/>
                    <a:pt x="364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5;p48">
              <a:extLst>
                <a:ext uri="{FF2B5EF4-FFF2-40B4-BE49-F238E27FC236}">
                  <a16:creationId xmlns:a16="http://schemas.microsoft.com/office/drawing/2014/main" id="{6BFB1039-7B3A-4AD5-A7D7-0B9DEFBC73EE}"/>
                </a:ext>
              </a:extLst>
            </p:cNvPr>
            <p:cNvSpPr/>
            <p:nvPr/>
          </p:nvSpPr>
          <p:spPr>
            <a:xfrm>
              <a:off x="7761413" y="2305350"/>
              <a:ext cx="377225" cy="377250"/>
            </a:xfrm>
            <a:custGeom>
              <a:avLst/>
              <a:gdLst/>
              <a:ahLst/>
              <a:cxnLst/>
              <a:rect l="l" t="t" r="r" b="b"/>
              <a:pathLst>
                <a:path w="15089" h="15090" extrusionOk="0">
                  <a:moveTo>
                    <a:pt x="12074" y="593"/>
                  </a:moveTo>
                  <a:cubicBezTo>
                    <a:pt x="12235" y="593"/>
                    <a:pt x="12370" y="727"/>
                    <a:pt x="12370" y="889"/>
                  </a:cubicBezTo>
                  <a:lnTo>
                    <a:pt x="12370" y="3783"/>
                  </a:lnTo>
                  <a:lnTo>
                    <a:pt x="12370" y="4429"/>
                  </a:lnTo>
                  <a:lnTo>
                    <a:pt x="12370" y="13729"/>
                  </a:lnTo>
                  <a:cubicBezTo>
                    <a:pt x="12370" y="14012"/>
                    <a:pt x="12465" y="14281"/>
                    <a:pt x="12612" y="14497"/>
                  </a:cubicBezTo>
                  <a:lnTo>
                    <a:pt x="1360" y="14497"/>
                  </a:lnTo>
                  <a:cubicBezTo>
                    <a:pt x="929" y="14497"/>
                    <a:pt x="593" y="14160"/>
                    <a:pt x="593" y="13729"/>
                  </a:cubicBezTo>
                  <a:lnTo>
                    <a:pt x="593" y="889"/>
                  </a:lnTo>
                  <a:cubicBezTo>
                    <a:pt x="593" y="727"/>
                    <a:pt x="728" y="593"/>
                    <a:pt x="889" y="593"/>
                  </a:cubicBezTo>
                  <a:close/>
                  <a:moveTo>
                    <a:pt x="889" y="0"/>
                  </a:moveTo>
                  <a:cubicBezTo>
                    <a:pt x="391" y="0"/>
                    <a:pt x="1" y="404"/>
                    <a:pt x="1" y="889"/>
                  </a:cubicBezTo>
                  <a:lnTo>
                    <a:pt x="1" y="13729"/>
                  </a:lnTo>
                  <a:cubicBezTo>
                    <a:pt x="1" y="14483"/>
                    <a:pt x="606" y="15089"/>
                    <a:pt x="1360" y="15089"/>
                  </a:cubicBezTo>
                  <a:lnTo>
                    <a:pt x="13730" y="15089"/>
                  </a:lnTo>
                  <a:cubicBezTo>
                    <a:pt x="14470" y="15089"/>
                    <a:pt x="15089" y="14483"/>
                    <a:pt x="15089" y="13729"/>
                  </a:cubicBezTo>
                  <a:lnTo>
                    <a:pt x="15089" y="10580"/>
                  </a:lnTo>
                  <a:cubicBezTo>
                    <a:pt x="15089" y="10418"/>
                    <a:pt x="14954" y="10283"/>
                    <a:pt x="14793" y="10283"/>
                  </a:cubicBezTo>
                  <a:cubicBezTo>
                    <a:pt x="14631" y="10283"/>
                    <a:pt x="14496" y="10418"/>
                    <a:pt x="14496" y="10580"/>
                  </a:cubicBezTo>
                  <a:lnTo>
                    <a:pt x="14496" y="13729"/>
                  </a:lnTo>
                  <a:cubicBezTo>
                    <a:pt x="14496" y="14160"/>
                    <a:pt x="14146" y="14497"/>
                    <a:pt x="13730" y="14497"/>
                  </a:cubicBezTo>
                  <a:cubicBezTo>
                    <a:pt x="13299" y="14497"/>
                    <a:pt x="12962" y="14160"/>
                    <a:pt x="12962" y="13729"/>
                  </a:cubicBezTo>
                  <a:lnTo>
                    <a:pt x="12962" y="4429"/>
                  </a:lnTo>
                  <a:lnTo>
                    <a:pt x="12962" y="4065"/>
                  </a:lnTo>
                  <a:lnTo>
                    <a:pt x="14496" y="4065"/>
                  </a:lnTo>
                  <a:lnTo>
                    <a:pt x="14496" y="8063"/>
                  </a:lnTo>
                  <a:cubicBezTo>
                    <a:pt x="14496" y="8225"/>
                    <a:pt x="14631" y="8359"/>
                    <a:pt x="14793" y="8359"/>
                  </a:cubicBezTo>
                  <a:cubicBezTo>
                    <a:pt x="14954" y="8359"/>
                    <a:pt x="15089" y="8225"/>
                    <a:pt x="15089" y="8063"/>
                  </a:cubicBezTo>
                  <a:lnTo>
                    <a:pt x="15089" y="3783"/>
                  </a:lnTo>
                  <a:cubicBezTo>
                    <a:pt x="15089" y="3607"/>
                    <a:pt x="14954" y="3487"/>
                    <a:pt x="14793" y="3487"/>
                  </a:cubicBezTo>
                  <a:lnTo>
                    <a:pt x="12962" y="3487"/>
                  </a:lnTo>
                  <a:lnTo>
                    <a:pt x="12962" y="889"/>
                  </a:lnTo>
                  <a:cubicBezTo>
                    <a:pt x="12962" y="404"/>
                    <a:pt x="12572" y="0"/>
                    <a:pt x="12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6;p48">
              <a:extLst>
                <a:ext uri="{FF2B5EF4-FFF2-40B4-BE49-F238E27FC236}">
                  <a16:creationId xmlns:a16="http://schemas.microsoft.com/office/drawing/2014/main" id="{48F5CBCF-3094-48C9-837E-84D518835F94}"/>
                </a:ext>
              </a:extLst>
            </p:cNvPr>
            <p:cNvSpPr/>
            <p:nvPr/>
          </p:nvSpPr>
          <p:spPr>
            <a:xfrm>
              <a:off x="7801138" y="2345400"/>
              <a:ext cx="244625" cy="49825"/>
            </a:xfrm>
            <a:custGeom>
              <a:avLst/>
              <a:gdLst/>
              <a:ahLst/>
              <a:cxnLst/>
              <a:rect l="l" t="t" r="r" b="b"/>
              <a:pathLst>
                <a:path w="9785" h="1993" extrusionOk="0">
                  <a:moveTo>
                    <a:pt x="9193" y="579"/>
                  </a:moveTo>
                  <a:lnTo>
                    <a:pt x="9193" y="1413"/>
                  </a:lnTo>
                  <a:lnTo>
                    <a:pt x="592" y="1413"/>
                  </a:lnTo>
                  <a:lnTo>
                    <a:pt x="592" y="579"/>
                  </a:lnTo>
                  <a:close/>
                  <a:moveTo>
                    <a:pt x="296" y="1"/>
                  </a:moveTo>
                  <a:cubicBezTo>
                    <a:pt x="135" y="1"/>
                    <a:pt x="0" y="121"/>
                    <a:pt x="0" y="297"/>
                  </a:cubicBezTo>
                  <a:lnTo>
                    <a:pt x="0" y="1709"/>
                  </a:lnTo>
                  <a:cubicBezTo>
                    <a:pt x="0" y="1871"/>
                    <a:pt x="135" y="1993"/>
                    <a:pt x="296" y="1993"/>
                  </a:cubicBezTo>
                  <a:lnTo>
                    <a:pt x="9489" y="1993"/>
                  </a:lnTo>
                  <a:cubicBezTo>
                    <a:pt x="9650" y="1993"/>
                    <a:pt x="9785" y="1871"/>
                    <a:pt x="9785" y="1709"/>
                  </a:cubicBezTo>
                  <a:lnTo>
                    <a:pt x="9785" y="297"/>
                  </a:lnTo>
                  <a:cubicBezTo>
                    <a:pt x="9785" y="121"/>
                    <a:pt x="9650" y="1"/>
                    <a:pt x="9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7;p48">
              <a:extLst>
                <a:ext uri="{FF2B5EF4-FFF2-40B4-BE49-F238E27FC236}">
                  <a16:creationId xmlns:a16="http://schemas.microsoft.com/office/drawing/2014/main" id="{62C892A0-FAB6-4B76-B6CB-A311070B8E11}"/>
                </a:ext>
              </a:extLst>
            </p:cNvPr>
            <p:cNvSpPr/>
            <p:nvPr/>
          </p:nvSpPr>
          <p:spPr>
            <a:xfrm>
              <a:off x="7801138" y="2427825"/>
              <a:ext cx="244625" cy="147400"/>
            </a:xfrm>
            <a:custGeom>
              <a:avLst/>
              <a:gdLst/>
              <a:ahLst/>
              <a:cxnLst/>
              <a:rect l="l" t="t" r="r" b="b"/>
              <a:pathLst>
                <a:path w="9785" h="5896" extrusionOk="0">
                  <a:moveTo>
                    <a:pt x="8762" y="593"/>
                  </a:moveTo>
                  <a:lnTo>
                    <a:pt x="8116" y="1239"/>
                  </a:lnTo>
                  <a:lnTo>
                    <a:pt x="7497" y="1239"/>
                  </a:lnTo>
                  <a:cubicBezTo>
                    <a:pt x="7335" y="1239"/>
                    <a:pt x="7201" y="1373"/>
                    <a:pt x="7201" y="1535"/>
                  </a:cubicBezTo>
                  <a:cubicBezTo>
                    <a:pt x="7201" y="1697"/>
                    <a:pt x="7335" y="1831"/>
                    <a:pt x="7497" y="1831"/>
                  </a:cubicBezTo>
                  <a:lnTo>
                    <a:pt x="7538" y="1831"/>
                  </a:lnTo>
                  <a:lnTo>
                    <a:pt x="6326" y="3042"/>
                  </a:lnTo>
                  <a:lnTo>
                    <a:pt x="5330" y="2046"/>
                  </a:lnTo>
                  <a:cubicBezTo>
                    <a:pt x="5269" y="1986"/>
                    <a:pt x="5192" y="1956"/>
                    <a:pt x="5116" y="1956"/>
                  </a:cubicBezTo>
                  <a:cubicBezTo>
                    <a:pt x="5040" y="1956"/>
                    <a:pt x="4966" y="1986"/>
                    <a:pt x="4912" y="2046"/>
                  </a:cubicBezTo>
                  <a:lnTo>
                    <a:pt x="3755" y="3191"/>
                  </a:lnTo>
                  <a:cubicBezTo>
                    <a:pt x="3647" y="3312"/>
                    <a:pt x="3647" y="3500"/>
                    <a:pt x="3755" y="3608"/>
                  </a:cubicBezTo>
                  <a:cubicBezTo>
                    <a:pt x="3816" y="3669"/>
                    <a:pt x="3893" y="3699"/>
                    <a:pt x="3969" y="3699"/>
                  </a:cubicBezTo>
                  <a:cubicBezTo>
                    <a:pt x="4045" y="3699"/>
                    <a:pt x="4119" y="3669"/>
                    <a:pt x="4173" y="3608"/>
                  </a:cubicBezTo>
                  <a:lnTo>
                    <a:pt x="5115" y="2666"/>
                  </a:lnTo>
                  <a:lnTo>
                    <a:pt x="6111" y="3662"/>
                  </a:lnTo>
                  <a:cubicBezTo>
                    <a:pt x="6165" y="3729"/>
                    <a:pt x="6245" y="3756"/>
                    <a:pt x="6326" y="3756"/>
                  </a:cubicBezTo>
                  <a:cubicBezTo>
                    <a:pt x="6393" y="3756"/>
                    <a:pt x="6474" y="3729"/>
                    <a:pt x="6528" y="3662"/>
                  </a:cubicBezTo>
                  <a:lnTo>
                    <a:pt x="7954" y="2249"/>
                  </a:lnTo>
                  <a:lnTo>
                    <a:pt x="7954" y="2276"/>
                  </a:lnTo>
                  <a:cubicBezTo>
                    <a:pt x="7954" y="2450"/>
                    <a:pt x="8076" y="2572"/>
                    <a:pt x="8250" y="2572"/>
                  </a:cubicBezTo>
                  <a:cubicBezTo>
                    <a:pt x="8412" y="2572"/>
                    <a:pt x="8534" y="2450"/>
                    <a:pt x="8534" y="2276"/>
                  </a:cubicBezTo>
                  <a:lnTo>
                    <a:pt x="8534" y="1657"/>
                  </a:lnTo>
                  <a:lnTo>
                    <a:pt x="9193" y="997"/>
                  </a:lnTo>
                  <a:lnTo>
                    <a:pt x="9193" y="5304"/>
                  </a:lnTo>
                  <a:lnTo>
                    <a:pt x="592" y="5304"/>
                  </a:lnTo>
                  <a:lnTo>
                    <a:pt x="592" y="593"/>
                  </a:lnTo>
                  <a:close/>
                  <a:moveTo>
                    <a:pt x="296" y="1"/>
                  </a:moveTo>
                  <a:cubicBezTo>
                    <a:pt x="135" y="1"/>
                    <a:pt x="0" y="135"/>
                    <a:pt x="0" y="297"/>
                  </a:cubicBezTo>
                  <a:lnTo>
                    <a:pt x="0" y="5600"/>
                  </a:lnTo>
                  <a:cubicBezTo>
                    <a:pt x="0" y="5761"/>
                    <a:pt x="135" y="5896"/>
                    <a:pt x="296" y="5896"/>
                  </a:cubicBezTo>
                  <a:lnTo>
                    <a:pt x="9489" y="5896"/>
                  </a:lnTo>
                  <a:cubicBezTo>
                    <a:pt x="9650" y="5896"/>
                    <a:pt x="9785" y="5761"/>
                    <a:pt x="9785" y="5600"/>
                  </a:cubicBezTo>
                  <a:lnTo>
                    <a:pt x="9785" y="297"/>
                  </a:lnTo>
                  <a:cubicBezTo>
                    <a:pt x="9785" y="135"/>
                    <a:pt x="9650" y="1"/>
                    <a:pt x="9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8;p48">
              <a:extLst>
                <a:ext uri="{FF2B5EF4-FFF2-40B4-BE49-F238E27FC236}">
                  <a16:creationId xmlns:a16="http://schemas.microsoft.com/office/drawing/2014/main" id="{ACE34E10-F106-47AC-83D9-964B77ECD4B9}"/>
                </a:ext>
              </a:extLst>
            </p:cNvPr>
            <p:cNvSpPr/>
            <p:nvPr/>
          </p:nvSpPr>
          <p:spPr>
            <a:xfrm>
              <a:off x="7833088" y="2471925"/>
              <a:ext cx="44125" cy="79750"/>
            </a:xfrm>
            <a:custGeom>
              <a:avLst/>
              <a:gdLst/>
              <a:ahLst/>
              <a:cxnLst/>
              <a:rect l="l" t="t" r="r" b="b"/>
              <a:pathLst>
                <a:path w="1765" h="3190" extrusionOk="0">
                  <a:moveTo>
                    <a:pt x="876" y="0"/>
                  </a:moveTo>
                  <a:cubicBezTo>
                    <a:pt x="714" y="0"/>
                    <a:pt x="580" y="135"/>
                    <a:pt x="580" y="296"/>
                  </a:cubicBezTo>
                  <a:cubicBezTo>
                    <a:pt x="243" y="404"/>
                    <a:pt x="0" y="713"/>
                    <a:pt x="0" y="1077"/>
                  </a:cubicBezTo>
                  <a:cubicBezTo>
                    <a:pt x="0" y="1521"/>
                    <a:pt x="391" y="1898"/>
                    <a:pt x="876" y="1898"/>
                  </a:cubicBezTo>
                  <a:cubicBezTo>
                    <a:pt x="1037" y="1898"/>
                    <a:pt x="1172" y="2005"/>
                    <a:pt x="1172" y="2140"/>
                  </a:cubicBezTo>
                  <a:cubicBezTo>
                    <a:pt x="1172" y="2274"/>
                    <a:pt x="1037" y="2382"/>
                    <a:pt x="876" y="2382"/>
                  </a:cubicBezTo>
                  <a:cubicBezTo>
                    <a:pt x="714" y="2382"/>
                    <a:pt x="580" y="2274"/>
                    <a:pt x="580" y="2140"/>
                  </a:cubicBezTo>
                  <a:cubicBezTo>
                    <a:pt x="580" y="1978"/>
                    <a:pt x="458" y="1844"/>
                    <a:pt x="283" y="1844"/>
                  </a:cubicBezTo>
                  <a:cubicBezTo>
                    <a:pt x="122" y="1844"/>
                    <a:pt x="0" y="1978"/>
                    <a:pt x="0" y="2140"/>
                  </a:cubicBezTo>
                  <a:cubicBezTo>
                    <a:pt x="0" y="2504"/>
                    <a:pt x="243" y="2800"/>
                    <a:pt x="580" y="2921"/>
                  </a:cubicBezTo>
                  <a:cubicBezTo>
                    <a:pt x="593" y="3069"/>
                    <a:pt x="727" y="3190"/>
                    <a:pt x="876" y="3190"/>
                  </a:cubicBezTo>
                  <a:cubicBezTo>
                    <a:pt x="1037" y="3190"/>
                    <a:pt x="1158" y="3069"/>
                    <a:pt x="1172" y="2921"/>
                  </a:cubicBezTo>
                  <a:cubicBezTo>
                    <a:pt x="1508" y="2800"/>
                    <a:pt x="1764" y="2504"/>
                    <a:pt x="1764" y="2140"/>
                  </a:cubicBezTo>
                  <a:cubicBezTo>
                    <a:pt x="1764" y="1682"/>
                    <a:pt x="1360" y="1305"/>
                    <a:pt x="876" y="1305"/>
                  </a:cubicBezTo>
                  <a:cubicBezTo>
                    <a:pt x="714" y="1305"/>
                    <a:pt x="580" y="1198"/>
                    <a:pt x="580" y="1077"/>
                  </a:cubicBezTo>
                  <a:cubicBezTo>
                    <a:pt x="580" y="943"/>
                    <a:pt x="714" y="835"/>
                    <a:pt x="876" y="835"/>
                  </a:cubicBezTo>
                  <a:cubicBezTo>
                    <a:pt x="1037" y="835"/>
                    <a:pt x="1172" y="943"/>
                    <a:pt x="1172" y="1077"/>
                  </a:cubicBezTo>
                  <a:cubicBezTo>
                    <a:pt x="1172" y="1239"/>
                    <a:pt x="1306" y="1359"/>
                    <a:pt x="1468" y="1359"/>
                  </a:cubicBezTo>
                  <a:cubicBezTo>
                    <a:pt x="1629" y="1359"/>
                    <a:pt x="1764" y="1239"/>
                    <a:pt x="1764" y="1077"/>
                  </a:cubicBezTo>
                  <a:cubicBezTo>
                    <a:pt x="1764" y="713"/>
                    <a:pt x="1508" y="404"/>
                    <a:pt x="1172" y="296"/>
                  </a:cubicBezTo>
                  <a:cubicBezTo>
                    <a:pt x="1172" y="135"/>
                    <a:pt x="1037" y="0"/>
                    <a:pt x="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89;p48">
              <a:extLst>
                <a:ext uri="{FF2B5EF4-FFF2-40B4-BE49-F238E27FC236}">
                  <a16:creationId xmlns:a16="http://schemas.microsoft.com/office/drawing/2014/main" id="{1BB43EF4-DACA-498A-9072-85717C3C1128}"/>
                </a:ext>
              </a:extLst>
            </p:cNvPr>
            <p:cNvSpPr/>
            <p:nvPr/>
          </p:nvSpPr>
          <p:spPr>
            <a:xfrm>
              <a:off x="7837113" y="2608175"/>
              <a:ext cx="205650" cy="14850"/>
            </a:xfrm>
            <a:custGeom>
              <a:avLst/>
              <a:gdLst/>
              <a:ahLst/>
              <a:cxnLst/>
              <a:rect l="l" t="t" r="r" b="b"/>
              <a:pathLst>
                <a:path w="8226" h="594" extrusionOk="0">
                  <a:moveTo>
                    <a:pt x="297" y="1"/>
                  </a:moveTo>
                  <a:cubicBezTo>
                    <a:pt x="135" y="1"/>
                    <a:pt x="1" y="136"/>
                    <a:pt x="1" y="297"/>
                  </a:cubicBezTo>
                  <a:cubicBezTo>
                    <a:pt x="1" y="459"/>
                    <a:pt x="135" y="593"/>
                    <a:pt x="297" y="593"/>
                  </a:cubicBezTo>
                  <a:lnTo>
                    <a:pt x="7929" y="593"/>
                  </a:lnTo>
                  <a:cubicBezTo>
                    <a:pt x="8091" y="593"/>
                    <a:pt x="8225" y="459"/>
                    <a:pt x="8225" y="297"/>
                  </a:cubicBezTo>
                  <a:cubicBezTo>
                    <a:pt x="8225" y="136"/>
                    <a:pt x="8091" y="1"/>
                    <a:pt x="79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0;p48">
              <a:extLst>
                <a:ext uri="{FF2B5EF4-FFF2-40B4-BE49-F238E27FC236}">
                  <a16:creationId xmlns:a16="http://schemas.microsoft.com/office/drawing/2014/main" id="{28456D8C-A617-4774-A30C-76120F080A46}"/>
                </a:ext>
              </a:extLst>
            </p:cNvPr>
            <p:cNvSpPr/>
            <p:nvPr/>
          </p:nvSpPr>
          <p:spPr>
            <a:xfrm>
              <a:off x="7803138" y="2608175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297" y="1"/>
                  </a:moveTo>
                  <a:cubicBezTo>
                    <a:pt x="216" y="1"/>
                    <a:pt x="148" y="28"/>
                    <a:pt x="95" y="82"/>
                  </a:cubicBezTo>
                  <a:cubicBezTo>
                    <a:pt x="41" y="136"/>
                    <a:pt x="1" y="216"/>
                    <a:pt x="1" y="297"/>
                  </a:cubicBezTo>
                  <a:cubicBezTo>
                    <a:pt x="1" y="378"/>
                    <a:pt x="41" y="446"/>
                    <a:pt x="95" y="499"/>
                  </a:cubicBezTo>
                  <a:cubicBezTo>
                    <a:pt x="148" y="553"/>
                    <a:pt x="216" y="593"/>
                    <a:pt x="297" y="593"/>
                  </a:cubicBezTo>
                  <a:cubicBezTo>
                    <a:pt x="378" y="593"/>
                    <a:pt x="459" y="553"/>
                    <a:pt x="512" y="499"/>
                  </a:cubicBezTo>
                  <a:cubicBezTo>
                    <a:pt x="566" y="446"/>
                    <a:pt x="593" y="378"/>
                    <a:pt x="593" y="297"/>
                  </a:cubicBezTo>
                  <a:cubicBezTo>
                    <a:pt x="593" y="216"/>
                    <a:pt x="566" y="136"/>
                    <a:pt x="512" y="82"/>
                  </a:cubicBezTo>
                  <a:cubicBezTo>
                    <a:pt x="459" y="28"/>
                    <a:pt x="378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2157;p54">
            <a:extLst>
              <a:ext uri="{FF2B5EF4-FFF2-40B4-BE49-F238E27FC236}">
                <a16:creationId xmlns:a16="http://schemas.microsoft.com/office/drawing/2014/main" id="{8EB2C9B9-1F0B-4C38-A4B6-1DCBCA2EA195}"/>
              </a:ext>
            </a:extLst>
          </p:cNvPr>
          <p:cNvGrpSpPr/>
          <p:nvPr/>
        </p:nvGrpSpPr>
        <p:grpSpPr>
          <a:xfrm>
            <a:off x="5360969" y="1730437"/>
            <a:ext cx="377250" cy="377225"/>
            <a:chOff x="6258963" y="3019725"/>
            <a:chExt cx="377250" cy="377225"/>
          </a:xfrm>
        </p:grpSpPr>
        <p:sp>
          <p:nvSpPr>
            <p:cNvPr id="114" name="Google Shape;2158;p54">
              <a:extLst>
                <a:ext uri="{FF2B5EF4-FFF2-40B4-BE49-F238E27FC236}">
                  <a16:creationId xmlns:a16="http://schemas.microsoft.com/office/drawing/2014/main" id="{D0022BA2-073E-4DD3-8438-AA621F8D5E1B}"/>
                </a:ext>
              </a:extLst>
            </p:cNvPr>
            <p:cNvSpPr/>
            <p:nvPr/>
          </p:nvSpPr>
          <p:spPr>
            <a:xfrm>
              <a:off x="6258963" y="3019725"/>
              <a:ext cx="291775" cy="377225"/>
            </a:xfrm>
            <a:custGeom>
              <a:avLst/>
              <a:gdLst/>
              <a:ahLst/>
              <a:cxnLst/>
              <a:rect l="l" t="t" r="r" b="b"/>
              <a:pathLst>
                <a:path w="11671" h="15089" extrusionOk="0">
                  <a:moveTo>
                    <a:pt x="8884" y="1010"/>
                  </a:moveTo>
                  <a:lnTo>
                    <a:pt x="10661" y="2786"/>
                  </a:lnTo>
                  <a:lnTo>
                    <a:pt x="9180" y="2786"/>
                  </a:lnTo>
                  <a:cubicBezTo>
                    <a:pt x="9019" y="2786"/>
                    <a:pt x="8884" y="2652"/>
                    <a:pt x="8884" y="2490"/>
                  </a:cubicBezTo>
                  <a:lnTo>
                    <a:pt x="8884" y="1010"/>
                  </a:lnTo>
                  <a:close/>
                  <a:moveTo>
                    <a:pt x="889" y="1"/>
                  </a:moveTo>
                  <a:cubicBezTo>
                    <a:pt x="405" y="1"/>
                    <a:pt x="1" y="404"/>
                    <a:pt x="1" y="889"/>
                  </a:cubicBezTo>
                  <a:lnTo>
                    <a:pt x="1" y="14200"/>
                  </a:lnTo>
                  <a:cubicBezTo>
                    <a:pt x="1" y="14684"/>
                    <a:pt x="405" y="15088"/>
                    <a:pt x="889" y="15088"/>
                  </a:cubicBezTo>
                  <a:lnTo>
                    <a:pt x="2357" y="15088"/>
                  </a:lnTo>
                  <a:cubicBezTo>
                    <a:pt x="2531" y="15088"/>
                    <a:pt x="2653" y="14954"/>
                    <a:pt x="2653" y="14792"/>
                  </a:cubicBezTo>
                  <a:cubicBezTo>
                    <a:pt x="2653" y="14631"/>
                    <a:pt x="2531" y="14496"/>
                    <a:pt x="2357" y="14496"/>
                  </a:cubicBezTo>
                  <a:lnTo>
                    <a:pt x="889" y="14496"/>
                  </a:lnTo>
                  <a:cubicBezTo>
                    <a:pt x="728" y="14496"/>
                    <a:pt x="593" y="14361"/>
                    <a:pt x="593" y="14200"/>
                  </a:cubicBezTo>
                  <a:lnTo>
                    <a:pt x="593" y="889"/>
                  </a:lnTo>
                  <a:cubicBezTo>
                    <a:pt x="593" y="727"/>
                    <a:pt x="728" y="593"/>
                    <a:pt x="889" y="593"/>
                  </a:cubicBezTo>
                  <a:lnTo>
                    <a:pt x="8292" y="593"/>
                  </a:lnTo>
                  <a:lnTo>
                    <a:pt x="8292" y="2490"/>
                  </a:lnTo>
                  <a:cubicBezTo>
                    <a:pt x="8292" y="2975"/>
                    <a:pt x="8696" y="3378"/>
                    <a:pt x="9180" y="3378"/>
                  </a:cubicBezTo>
                  <a:lnTo>
                    <a:pt x="11079" y="3378"/>
                  </a:lnTo>
                  <a:lnTo>
                    <a:pt x="11079" y="10580"/>
                  </a:lnTo>
                  <a:cubicBezTo>
                    <a:pt x="11079" y="10741"/>
                    <a:pt x="11213" y="10876"/>
                    <a:pt x="11375" y="10876"/>
                  </a:cubicBezTo>
                  <a:cubicBezTo>
                    <a:pt x="11536" y="10876"/>
                    <a:pt x="11671" y="10741"/>
                    <a:pt x="11671" y="10580"/>
                  </a:cubicBezTo>
                  <a:lnTo>
                    <a:pt x="11671" y="3082"/>
                  </a:lnTo>
                  <a:cubicBezTo>
                    <a:pt x="11671" y="3002"/>
                    <a:pt x="11644" y="2935"/>
                    <a:pt x="11590" y="2867"/>
                  </a:cubicBezTo>
                  <a:lnTo>
                    <a:pt x="8804" y="94"/>
                  </a:lnTo>
                  <a:cubicBezTo>
                    <a:pt x="8750" y="40"/>
                    <a:pt x="8669" y="1"/>
                    <a:pt x="85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59;p54">
              <a:extLst>
                <a:ext uri="{FF2B5EF4-FFF2-40B4-BE49-F238E27FC236}">
                  <a16:creationId xmlns:a16="http://schemas.microsoft.com/office/drawing/2014/main" id="{9016A8E5-CC19-445A-898D-D1EE87B161E6}"/>
                </a:ext>
              </a:extLst>
            </p:cNvPr>
            <p:cNvSpPr/>
            <p:nvPr/>
          </p:nvSpPr>
          <p:spPr>
            <a:xfrm>
              <a:off x="6314163" y="3305400"/>
              <a:ext cx="322050" cy="91550"/>
            </a:xfrm>
            <a:custGeom>
              <a:avLst/>
              <a:gdLst/>
              <a:ahLst/>
              <a:cxnLst/>
              <a:rect l="l" t="t" r="r" b="b"/>
              <a:pathLst>
                <a:path w="12882" h="3662" extrusionOk="0">
                  <a:moveTo>
                    <a:pt x="2719" y="1938"/>
                  </a:moveTo>
                  <a:lnTo>
                    <a:pt x="2719" y="2895"/>
                  </a:lnTo>
                  <a:lnTo>
                    <a:pt x="1710" y="2423"/>
                  </a:lnTo>
                  <a:lnTo>
                    <a:pt x="2719" y="1938"/>
                  </a:lnTo>
                  <a:close/>
                  <a:moveTo>
                    <a:pt x="10701" y="1777"/>
                  </a:moveTo>
                  <a:lnTo>
                    <a:pt x="10701" y="3069"/>
                  </a:lnTo>
                  <a:lnTo>
                    <a:pt x="3311" y="3069"/>
                  </a:lnTo>
                  <a:lnTo>
                    <a:pt x="3311" y="1777"/>
                  </a:lnTo>
                  <a:close/>
                  <a:moveTo>
                    <a:pt x="12290" y="1777"/>
                  </a:moveTo>
                  <a:lnTo>
                    <a:pt x="12290" y="3069"/>
                  </a:lnTo>
                  <a:lnTo>
                    <a:pt x="11293" y="3069"/>
                  </a:lnTo>
                  <a:lnTo>
                    <a:pt x="11293" y="1777"/>
                  </a:lnTo>
                  <a:close/>
                  <a:moveTo>
                    <a:pt x="7592" y="0"/>
                  </a:moveTo>
                  <a:cubicBezTo>
                    <a:pt x="7430" y="0"/>
                    <a:pt x="7295" y="135"/>
                    <a:pt x="7295" y="296"/>
                  </a:cubicBezTo>
                  <a:cubicBezTo>
                    <a:pt x="7295" y="458"/>
                    <a:pt x="7430" y="592"/>
                    <a:pt x="7592" y="592"/>
                  </a:cubicBezTo>
                  <a:lnTo>
                    <a:pt x="11145" y="592"/>
                  </a:lnTo>
                  <a:cubicBezTo>
                    <a:pt x="11267" y="592"/>
                    <a:pt x="11347" y="687"/>
                    <a:pt x="11347" y="795"/>
                  </a:cubicBezTo>
                  <a:lnTo>
                    <a:pt x="11347" y="1185"/>
                  </a:lnTo>
                  <a:lnTo>
                    <a:pt x="3015" y="1185"/>
                  </a:lnTo>
                  <a:cubicBezTo>
                    <a:pt x="2961" y="1185"/>
                    <a:pt x="2922" y="1199"/>
                    <a:pt x="2881" y="1212"/>
                  </a:cubicBezTo>
                  <a:lnTo>
                    <a:pt x="956" y="2127"/>
                  </a:lnTo>
                  <a:lnTo>
                    <a:pt x="296" y="2127"/>
                  </a:lnTo>
                  <a:cubicBezTo>
                    <a:pt x="135" y="2127"/>
                    <a:pt x="0" y="2261"/>
                    <a:pt x="0" y="2423"/>
                  </a:cubicBezTo>
                  <a:cubicBezTo>
                    <a:pt x="0" y="2585"/>
                    <a:pt x="135" y="2719"/>
                    <a:pt x="296" y="2719"/>
                  </a:cubicBezTo>
                  <a:lnTo>
                    <a:pt x="956" y="2719"/>
                  </a:lnTo>
                  <a:lnTo>
                    <a:pt x="2881" y="3634"/>
                  </a:lnTo>
                  <a:cubicBezTo>
                    <a:pt x="2922" y="3648"/>
                    <a:pt x="2961" y="3661"/>
                    <a:pt x="3015" y="3661"/>
                  </a:cubicBezTo>
                  <a:lnTo>
                    <a:pt x="12290" y="3661"/>
                  </a:lnTo>
                  <a:cubicBezTo>
                    <a:pt x="12613" y="3661"/>
                    <a:pt x="12882" y="3392"/>
                    <a:pt x="12882" y="3069"/>
                  </a:cubicBezTo>
                  <a:lnTo>
                    <a:pt x="12882" y="1777"/>
                  </a:lnTo>
                  <a:cubicBezTo>
                    <a:pt x="12882" y="1454"/>
                    <a:pt x="12613" y="1185"/>
                    <a:pt x="12290" y="1185"/>
                  </a:cubicBezTo>
                  <a:lnTo>
                    <a:pt x="11940" y="1185"/>
                  </a:lnTo>
                  <a:lnTo>
                    <a:pt x="11940" y="795"/>
                  </a:lnTo>
                  <a:cubicBezTo>
                    <a:pt x="11940" y="364"/>
                    <a:pt x="11590" y="0"/>
                    <a:pt x="1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60;p54">
              <a:extLst>
                <a:ext uri="{FF2B5EF4-FFF2-40B4-BE49-F238E27FC236}">
                  <a16:creationId xmlns:a16="http://schemas.microsoft.com/office/drawing/2014/main" id="{8CC93D4F-42DD-40D1-AA2F-57E293308A34}"/>
                </a:ext>
              </a:extLst>
            </p:cNvPr>
            <p:cNvSpPr/>
            <p:nvPr/>
          </p:nvSpPr>
          <p:spPr>
            <a:xfrm>
              <a:off x="6298013" y="3083975"/>
              <a:ext cx="157175" cy="84500"/>
            </a:xfrm>
            <a:custGeom>
              <a:avLst/>
              <a:gdLst/>
              <a:ahLst/>
              <a:cxnLst/>
              <a:rect l="l" t="t" r="r" b="b"/>
              <a:pathLst>
                <a:path w="6287" h="3380" extrusionOk="0">
                  <a:moveTo>
                    <a:pt x="5196" y="1"/>
                  </a:moveTo>
                  <a:cubicBezTo>
                    <a:pt x="5021" y="1"/>
                    <a:pt x="4900" y="135"/>
                    <a:pt x="4900" y="297"/>
                  </a:cubicBezTo>
                  <a:cubicBezTo>
                    <a:pt x="4900" y="458"/>
                    <a:pt x="5021" y="593"/>
                    <a:pt x="5196" y="593"/>
                  </a:cubicBezTo>
                  <a:lnTo>
                    <a:pt x="5276" y="593"/>
                  </a:lnTo>
                  <a:lnTo>
                    <a:pt x="3648" y="2222"/>
                  </a:lnTo>
                  <a:lnTo>
                    <a:pt x="2423" y="997"/>
                  </a:lnTo>
                  <a:cubicBezTo>
                    <a:pt x="2363" y="937"/>
                    <a:pt x="2289" y="906"/>
                    <a:pt x="2215" y="906"/>
                  </a:cubicBezTo>
                  <a:cubicBezTo>
                    <a:pt x="2141" y="906"/>
                    <a:pt x="2067" y="937"/>
                    <a:pt x="2006" y="997"/>
                  </a:cubicBezTo>
                  <a:lnTo>
                    <a:pt x="122" y="2881"/>
                  </a:lnTo>
                  <a:cubicBezTo>
                    <a:pt x="0" y="3003"/>
                    <a:pt x="0" y="3177"/>
                    <a:pt x="122" y="3299"/>
                  </a:cubicBezTo>
                  <a:cubicBezTo>
                    <a:pt x="176" y="3353"/>
                    <a:pt x="257" y="3380"/>
                    <a:pt x="323" y="3380"/>
                  </a:cubicBezTo>
                  <a:cubicBezTo>
                    <a:pt x="404" y="3380"/>
                    <a:pt x="485" y="3353"/>
                    <a:pt x="539" y="3299"/>
                  </a:cubicBezTo>
                  <a:lnTo>
                    <a:pt x="2208" y="1616"/>
                  </a:lnTo>
                  <a:lnTo>
                    <a:pt x="3446" y="2841"/>
                  </a:lnTo>
                  <a:cubicBezTo>
                    <a:pt x="3500" y="2902"/>
                    <a:pt x="3574" y="2932"/>
                    <a:pt x="3648" y="2932"/>
                  </a:cubicBezTo>
                  <a:cubicBezTo>
                    <a:pt x="3722" y="2932"/>
                    <a:pt x="3796" y="2902"/>
                    <a:pt x="3850" y="2841"/>
                  </a:cubicBezTo>
                  <a:lnTo>
                    <a:pt x="5694" y="1011"/>
                  </a:lnTo>
                  <a:lnTo>
                    <a:pt x="5694" y="1092"/>
                  </a:lnTo>
                  <a:cubicBezTo>
                    <a:pt x="5694" y="1253"/>
                    <a:pt x="5829" y="1388"/>
                    <a:pt x="5990" y="1388"/>
                  </a:cubicBezTo>
                  <a:cubicBezTo>
                    <a:pt x="6152" y="1388"/>
                    <a:pt x="6286" y="1253"/>
                    <a:pt x="6286" y="1092"/>
                  </a:cubicBezTo>
                  <a:lnTo>
                    <a:pt x="6286" y="297"/>
                  </a:lnTo>
                  <a:cubicBezTo>
                    <a:pt x="6286" y="135"/>
                    <a:pt x="6152" y="1"/>
                    <a:pt x="5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61;p54">
              <a:extLst>
                <a:ext uri="{FF2B5EF4-FFF2-40B4-BE49-F238E27FC236}">
                  <a16:creationId xmlns:a16="http://schemas.microsoft.com/office/drawing/2014/main" id="{96DDDCDC-159F-439B-B0BD-E22B22F6E730}"/>
                </a:ext>
              </a:extLst>
            </p:cNvPr>
            <p:cNvSpPr/>
            <p:nvPr/>
          </p:nvSpPr>
          <p:spPr>
            <a:xfrm>
              <a:off x="6299038" y="3201075"/>
              <a:ext cx="212000" cy="14825"/>
            </a:xfrm>
            <a:custGeom>
              <a:avLst/>
              <a:gdLst/>
              <a:ahLst/>
              <a:cxnLst/>
              <a:rect l="l" t="t" r="r" b="b"/>
              <a:pathLst>
                <a:path w="8480" h="593" extrusionOk="0">
                  <a:moveTo>
                    <a:pt x="282" y="1"/>
                  </a:moveTo>
                  <a:cubicBezTo>
                    <a:pt x="121" y="1"/>
                    <a:pt x="0" y="135"/>
                    <a:pt x="0" y="297"/>
                  </a:cubicBezTo>
                  <a:cubicBezTo>
                    <a:pt x="0" y="458"/>
                    <a:pt x="121" y="593"/>
                    <a:pt x="282" y="593"/>
                  </a:cubicBezTo>
                  <a:lnTo>
                    <a:pt x="8184" y="593"/>
                  </a:lnTo>
                  <a:cubicBezTo>
                    <a:pt x="8345" y="593"/>
                    <a:pt x="8480" y="458"/>
                    <a:pt x="8480" y="297"/>
                  </a:cubicBezTo>
                  <a:cubicBezTo>
                    <a:pt x="8480" y="135"/>
                    <a:pt x="8345" y="1"/>
                    <a:pt x="8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62;p54">
              <a:extLst>
                <a:ext uri="{FF2B5EF4-FFF2-40B4-BE49-F238E27FC236}">
                  <a16:creationId xmlns:a16="http://schemas.microsoft.com/office/drawing/2014/main" id="{56C01134-F29C-4EC6-B58A-E05DA0552B98}"/>
                </a:ext>
              </a:extLst>
            </p:cNvPr>
            <p:cNvSpPr/>
            <p:nvPr/>
          </p:nvSpPr>
          <p:spPr>
            <a:xfrm>
              <a:off x="6299038" y="3242125"/>
              <a:ext cx="93200" cy="14850"/>
            </a:xfrm>
            <a:custGeom>
              <a:avLst/>
              <a:gdLst/>
              <a:ahLst/>
              <a:cxnLst/>
              <a:rect l="l" t="t" r="r" b="b"/>
              <a:pathLst>
                <a:path w="3728" h="594" extrusionOk="0">
                  <a:moveTo>
                    <a:pt x="282" y="1"/>
                  </a:moveTo>
                  <a:cubicBezTo>
                    <a:pt x="121" y="1"/>
                    <a:pt x="0" y="135"/>
                    <a:pt x="0" y="297"/>
                  </a:cubicBezTo>
                  <a:cubicBezTo>
                    <a:pt x="0" y="458"/>
                    <a:pt x="121" y="593"/>
                    <a:pt x="282" y="593"/>
                  </a:cubicBezTo>
                  <a:lnTo>
                    <a:pt x="3446" y="593"/>
                  </a:lnTo>
                  <a:cubicBezTo>
                    <a:pt x="3607" y="593"/>
                    <a:pt x="3728" y="458"/>
                    <a:pt x="3728" y="297"/>
                  </a:cubicBezTo>
                  <a:cubicBezTo>
                    <a:pt x="3728" y="135"/>
                    <a:pt x="3607" y="1"/>
                    <a:pt x="3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63;p54">
              <a:extLst>
                <a:ext uri="{FF2B5EF4-FFF2-40B4-BE49-F238E27FC236}">
                  <a16:creationId xmlns:a16="http://schemas.microsoft.com/office/drawing/2014/main" id="{70176C20-9FBB-4037-9ED5-A00E59B35E2F}"/>
                </a:ext>
              </a:extLst>
            </p:cNvPr>
            <p:cNvSpPr/>
            <p:nvPr/>
          </p:nvSpPr>
          <p:spPr>
            <a:xfrm>
              <a:off x="6299038" y="3283525"/>
              <a:ext cx="93200" cy="14850"/>
            </a:xfrm>
            <a:custGeom>
              <a:avLst/>
              <a:gdLst/>
              <a:ahLst/>
              <a:cxnLst/>
              <a:rect l="l" t="t" r="r" b="b"/>
              <a:pathLst>
                <a:path w="3728" h="594" extrusionOk="0">
                  <a:moveTo>
                    <a:pt x="282" y="1"/>
                  </a:moveTo>
                  <a:cubicBezTo>
                    <a:pt x="121" y="1"/>
                    <a:pt x="0" y="136"/>
                    <a:pt x="0" y="297"/>
                  </a:cubicBezTo>
                  <a:cubicBezTo>
                    <a:pt x="0" y="459"/>
                    <a:pt x="121" y="593"/>
                    <a:pt x="282" y="593"/>
                  </a:cubicBezTo>
                  <a:lnTo>
                    <a:pt x="3446" y="593"/>
                  </a:lnTo>
                  <a:cubicBezTo>
                    <a:pt x="3607" y="593"/>
                    <a:pt x="3728" y="459"/>
                    <a:pt x="3728" y="297"/>
                  </a:cubicBezTo>
                  <a:cubicBezTo>
                    <a:pt x="3728" y="136"/>
                    <a:pt x="3607" y="1"/>
                    <a:pt x="3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64;p54">
              <a:extLst>
                <a:ext uri="{FF2B5EF4-FFF2-40B4-BE49-F238E27FC236}">
                  <a16:creationId xmlns:a16="http://schemas.microsoft.com/office/drawing/2014/main" id="{20F84BDD-992C-4172-9C04-899E1810B942}"/>
                </a:ext>
              </a:extLst>
            </p:cNvPr>
            <p:cNvSpPr/>
            <p:nvPr/>
          </p:nvSpPr>
          <p:spPr>
            <a:xfrm>
              <a:off x="6409038" y="3283525"/>
              <a:ext cx="14525" cy="14850"/>
            </a:xfrm>
            <a:custGeom>
              <a:avLst/>
              <a:gdLst/>
              <a:ahLst/>
              <a:cxnLst/>
              <a:rect l="l" t="t" r="r" b="b"/>
              <a:pathLst>
                <a:path w="581" h="594" extrusionOk="0">
                  <a:moveTo>
                    <a:pt x="297" y="1"/>
                  </a:moveTo>
                  <a:cubicBezTo>
                    <a:pt x="216" y="1"/>
                    <a:pt x="136" y="28"/>
                    <a:pt x="82" y="82"/>
                  </a:cubicBezTo>
                  <a:cubicBezTo>
                    <a:pt x="28" y="148"/>
                    <a:pt x="1" y="216"/>
                    <a:pt x="1" y="297"/>
                  </a:cubicBezTo>
                  <a:cubicBezTo>
                    <a:pt x="1" y="378"/>
                    <a:pt x="28" y="445"/>
                    <a:pt x="82" y="498"/>
                  </a:cubicBezTo>
                  <a:cubicBezTo>
                    <a:pt x="136" y="552"/>
                    <a:pt x="216" y="593"/>
                    <a:pt x="297" y="593"/>
                  </a:cubicBezTo>
                  <a:cubicBezTo>
                    <a:pt x="365" y="593"/>
                    <a:pt x="446" y="552"/>
                    <a:pt x="499" y="498"/>
                  </a:cubicBezTo>
                  <a:cubicBezTo>
                    <a:pt x="553" y="445"/>
                    <a:pt x="580" y="378"/>
                    <a:pt x="580" y="297"/>
                  </a:cubicBezTo>
                  <a:cubicBezTo>
                    <a:pt x="580" y="216"/>
                    <a:pt x="553" y="148"/>
                    <a:pt x="499" y="82"/>
                  </a:cubicBezTo>
                  <a:cubicBezTo>
                    <a:pt x="446" y="28"/>
                    <a:pt x="36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65;p54">
              <a:extLst>
                <a:ext uri="{FF2B5EF4-FFF2-40B4-BE49-F238E27FC236}">
                  <a16:creationId xmlns:a16="http://schemas.microsoft.com/office/drawing/2014/main" id="{703CE345-6665-48F4-8ACC-4E0D3AD18E0F}"/>
                </a:ext>
              </a:extLst>
            </p:cNvPr>
            <p:cNvSpPr/>
            <p:nvPr/>
          </p:nvSpPr>
          <p:spPr>
            <a:xfrm>
              <a:off x="6409038" y="3242125"/>
              <a:ext cx="14525" cy="14850"/>
            </a:xfrm>
            <a:custGeom>
              <a:avLst/>
              <a:gdLst/>
              <a:ahLst/>
              <a:cxnLst/>
              <a:rect l="l" t="t" r="r" b="b"/>
              <a:pathLst>
                <a:path w="581" h="594" extrusionOk="0">
                  <a:moveTo>
                    <a:pt x="297" y="1"/>
                  </a:moveTo>
                  <a:cubicBezTo>
                    <a:pt x="216" y="1"/>
                    <a:pt x="136" y="42"/>
                    <a:pt x="82" y="96"/>
                  </a:cubicBezTo>
                  <a:cubicBezTo>
                    <a:pt x="28" y="149"/>
                    <a:pt x="1" y="230"/>
                    <a:pt x="1" y="297"/>
                  </a:cubicBezTo>
                  <a:cubicBezTo>
                    <a:pt x="1" y="378"/>
                    <a:pt x="28" y="458"/>
                    <a:pt x="82" y="512"/>
                  </a:cubicBezTo>
                  <a:cubicBezTo>
                    <a:pt x="136" y="566"/>
                    <a:pt x="216" y="593"/>
                    <a:pt x="297" y="593"/>
                  </a:cubicBezTo>
                  <a:cubicBezTo>
                    <a:pt x="365" y="593"/>
                    <a:pt x="446" y="566"/>
                    <a:pt x="499" y="512"/>
                  </a:cubicBezTo>
                  <a:cubicBezTo>
                    <a:pt x="553" y="458"/>
                    <a:pt x="580" y="378"/>
                    <a:pt x="580" y="297"/>
                  </a:cubicBezTo>
                  <a:cubicBezTo>
                    <a:pt x="580" y="230"/>
                    <a:pt x="553" y="149"/>
                    <a:pt x="499" y="96"/>
                  </a:cubicBezTo>
                  <a:cubicBezTo>
                    <a:pt x="446" y="42"/>
                    <a:pt x="36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3347244"/>
      </p:ext>
    </p:extLst>
  </p:cSld>
  <p:clrMapOvr>
    <a:masterClrMapping/>
  </p:clrMapOvr>
</p:sld>
</file>

<file path=ppt/theme/theme1.xml><?xml version="1.0" encoding="utf-8"?>
<a:theme xmlns:a="http://schemas.openxmlformats.org/drawingml/2006/main" name="Wild Trading Game Store Stocks by Slidesgo">
  <a:themeElements>
    <a:clrScheme name="Simple Light">
      <a:dk1>
        <a:srgbClr val="F2F2F2"/>
      </a:dk1>
      <a:lt1>
        <a:srgbClr val="2F046B"/>
      </a:lt1>
      <a:dk2>
        <a:srgbClr val="FFC944"/>
      </a:dk2>
      <a:lt2>
        <a:srgbClr val="F9AC00"/>
      </a:lt2>
      <a:accent1>
        <a:srgbClr val="11DCCA"/>
      </a:accent1>
      <a:accent2>
        <a:srgbClr val="E2E2E2"/>
      </a:accent2>
      <a:accent3>
        <a:srgbClr val="1B2022"/>
      </a:accent3>
      <a:accent4>
        <a:srgbClr val="2D363B"/>
      </a:accent4>
      <a:accent5>
        <a:srgbClr val="465157"/>
      </a:accent5>
      <a:accent6>
        <a:srgbClr val="CDF8F4"/>
      </a:accent6>
      <a:hlink>
        <a:srgbClr val="F2F2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66A15258E58C4DB3E4427DE317DD33" ma:contentTypeVersion="12" ma:contentTypeDescription="Create a new document." ma:contentTypeScope="" ma:versionID="04dd20a0fb22bdb43403ca4da2cc75db">
  <xsd:schema xmlns:xsd="http://www.w3.org/2001/XMLSchema" xmlns:xs="http://www.w3.org/2001/XMLSchema" xmlns:p="http://schemas.microsoft.com/office/2006/metadata/properties" xmlns:ns3="4e62a3b2-6333-43df-ae4e-ffb2109175d1" xmlns:ns4="8925f3a6-77f6-486f-a136-370fd3a75cce" targetNamespace="http://schemas.microsoft.com/office/2006/metadata/properties" ma:root="true" ma:fieldsID="cc972bc127b6e143f58e9552da0f460a" ns3:_="" ns4:_="">
    <xsd:import namespace="4e62a3b2-6333-43df-ae4e-ffb2109175d1"/>
    <xsd:import namespace="8925f3a6-77f6-486f-a136-370fd3a75c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2a3b2-6333-43df-ae4e-ffb2109175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5f3a6-77f6-486f-a136-370fd3a75c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A8164E-DD02-4EDF-95E1-67951C9A7A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ECB5E9-0FCB-4408-AB30-2173EDED67DB}">
  <ds:schemaRefs>
    <ds:schemaRef ds:uri="4e62a3b2-6333-43df-ae4e-ffb2109175d1"/>
    <ds:schemaRef ds:uri="8925f3a6-77f6-486f-a136-370fd3a75c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B06CBD-2F50-4745-AA29-BDD8CD4FA38C}">
  <ds:schemaRefs>
    <ds:schemaRef ds:uri="4e62a3b2-6333-43df-ae4e-ffb2109175d1"/>
    <ds:schemaRef ds:uri="8925f3a6-77f6-486f-a136-370fd3a75c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773</Words>
  <Application>Microsoft Office PowerPoint</Application>
  <PresentationFormat>On-screen Show (16:9)</PresentationFormat>
  <Paragraphs>171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Inter</vt:lpstr>
      <vt:lpstr>Segoe UI</vt:lpstr>
      <vt:lpstr>Inter-Regular</vt:lpstr>
      <vt:lpstr>Roboto</vt:lpstr>
      <vt:lpstr>Red Hat Text</vt:lpstr>
      <vt:lpstr>Bungee</vt:lpstr>
      <vt:lpstr>Open Sans</vt:lpstr>
      <vt:lpstr>Wild Trading Game Store Stocks by Slidesgo</vt:lpstr>
      <vt:lpstr>Sentiment Analysis for Tesla Stock  using Stocktwits</vt:lpstr>
      <vt:lpstr>Our team</vt:lpstr>
      <vt:lpstr>Table of Contents</vt:lpstr>
      <vt:lpstr>stocktwits</vt:lpstr>
      <vt:lpstr>Web scrapping from stocktwits</vt:lpstr>
      <vt:lpstr>Extracted data - columns</vt:lpstr>
      <vt:lpstr>training model approaches</vt:lpstr>
      <vt:lpstr>Training datasets comparison</vt:lpstr>
      <vt:lpstr>Data Precossing for datasets</vt:lpstr>
      <vt:lpstr>Model Comparison</vt:lpstr>
      <vt:lpstr>Model Architecture</vt:lpstr>
      <vt:lpstr>sentiment score predictions</vt:lpstr>
      <vt:lpstr>Testing dataset</vt:lpstr>
      <vt:lpstr>Aggregated sentiment for a day</vt:lpstr>
      <vt:lpstr>accuracy</vt:lpstr>
      <vt:lpstr>Traditional Prediction Models</vt:lpstr>
      <vt:lpstr>Learnings</vt:lpstr>
      <vt:lpstr>Future 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for Tesla Stock  using Stocktwits</dc:title>
  <dc:creator>Anisha Desai</dc:creator>
  <cp:lastModifiedBy>Anisha Santosh Desai</cp:lastModifiedBy>
  <cp:revision>13</cp:revision>
  <dcterms:modified xsi:type="dcterms:W3CDTF">2021-07-08T05:35:22Z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0x010100C266A15258E58C4DB3E4427DE317DD33</vt:lpwstr>
  </property>
</Properties>
</file>